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61" r:id="rId3"/>
    <p:sldId id="262" r:id="rId4"/>
    <p:sldId id="263" r:id="rId5"/>
    <p:sldId id="284" r:id="rId6"/>
    <p:sldId id="287" r:id="rId7"/>
    <p:sldId id="288" r:id="rId8"/>
    <p:sldId id="294" r:id="rId9"/>
    <p:sldId id="296" r:id="rId10"/>
    <p:sldId id="264" r:id="rId11"/>
    <p:sldId id="265" r:id="rId12"/>
    <p:sldId id="271" r:id="rId13"/>
    <p:sldId id="281" r:id="rId14"/>
    <p:sldId id="282" r:id="rId15"/>
    <p:sldId id="283" r:id="rId16"/>
    <p:sldId id="25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63" autoAdjust="0"/>
  </p:normalViewPr>
  <p:slideViewPr>
    <p:cSldViewPr>
      <p:cViewPr varScale="1">
        <p:scale>
          <a:sx n="70" d="100"/>
          <a:sy n="70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4AACAD-2481-4A8B-85DA-907C83C6027D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89E01B-0E70-4AE7-BE8D-B26F3ABF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8627B-34BA-465A-93D1-2EC4785C9C1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FA751-1589-422B-BB73-E68229AF69A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00C5-A387-4D6E-9B53-E8ED2FA72F8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5B8525-46F6-4DEB-BFCE-E88C8960E50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56FB97-276B-4E08-9B0A-E1235F53840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AABE2-9D08-4989-B0A6-98E68397044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6B92C-887B-45A6-AEE9-467F4D4E304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C3918D-79CF-414B-97B2-89BB5A39F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3CFA4-896E-4003-945D-5647D24FB91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EB5598-22C5-499F-8870-2D063F2B1A6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EB9C1-ACE0-4523-BDBE-FB8F05EBE75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5EFFD-E096-4359-82E5-9F82CFA1C52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37A33-6101-4D88-876E-1F90724DE53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08B92B-D7FB-4124-8A48-80A78107047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EFDD14-639E-40BE-AC52-29A5D78C8F9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D0989-33FB-4F58-A48C-C0ADA43C572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080F-B032-4679-A867-72E830488A45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3CFCE-F6D0-4E4F-96B7-D9D5B9804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9AA6-BF9E-4ADA-B869-0CCFAE556193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7DB2-EFAD-440E-8425-A683E8ED0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D647-B38F-421A-BA73-742625231FD0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7151-97A5-4574-9EFD-FDFF12C1D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EFF09-7559-4112-9508-A307BF05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A634-F287-47F0-9276-CA795803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623E-6892-442E-ADCC-4B166591D77A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05B9-15A7-4FA6-A767-451903057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8F3F-DB36-4117-8AA2-D3F2722DEA99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D978-4F4A-44AF-AAA0-9A74E614C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5E77-7E1C-4C36-A13C-5D154DDAAD83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305F-BACC-4B25-8832-B326D2343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881A-6884-46CE-B831-6E1B7367DE1B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F738-1F17-4DF5-A937-B92937E95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79D3D-DF7A-4ADE-BB5C-DE3C5CDD8F88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F71D-3133-44E7-840B-01A5FA227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1FCB-9AB6-427D-BB03-9C7FD656CD82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D885-D1BB-45C7-B923-BF8298BE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3DDD-84EE-48A9-B66F-CC6CABB46851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80DE-32DD-47B1-B0F8-E1C6B7B2C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632D-4539-413E-A955-AEC309C774B6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8FC8-B904-4D8F-8BFA-F43AF5671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DA3C63-A7CF-4878-891D-18ECFFA3AC68}" type="datetimeFigureOut">
              <a:rPr lang="en-US"/>
              <a:pPr>
                <a:defRPr/>
              </a:pPr>
              <a:t>2/29/16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12C2FB-E15E-48DD-9DF7-12C207031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  <p:sldLayoutId id="2147483691" r:id="rId12"/>
    <p:sldLayoutId id="214748369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65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65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65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65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-65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222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Westward Expansion</a:t>
            </a:r>
            <a:br>
              <a:rPr lang="en-US" dirty="0" smtClean="0"/>
            </a:br>
            <a:r>
              <a:rPr lang="en-US" dirty="0" smtClean="0"/>
              <a:t>1801-1861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087" y="1554163"/>
            <a:ext cx="679291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Territories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/>
              <a:t>Florida - 1819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Spain gave Florida to the United States through a treaty.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/>
              <a:t>Texas – 1836 (Republic) 1845 (State)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Texas was added after it became an independent republic.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/>
              <a:t>Oregon - 1849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The Oregon Territory was divided by the United States and Great Britain.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/>
              <a:t>California – 1850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War with Mexico resulted in California and the southwest territory becoming part of the United States.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Florida, Texas, Oregon, California</a:t>
            </a:r>
          </a:p>
        </p:txBody>
      </p:sp>
      <p:pic>
        <p:nvPicPr>
          <p:cNvPr id="10243" name="Picture 4" descr="lpurcha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8763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Freeform 6"/>
          <p:cNvSpPr>
            <a:spLocks/>
          </p:cNvSpPr>
          <p:nvPr/>
        </p:nvSpPr>
        <p:spPr bwMode="auto">
          <a:xfrm>
            <a:off x="2286000" y="1600200"/>
            <a:ext cx="3352800" cy="3733800"/>
          </a:xfrm>
          <a:custGeom>
            <a:avLst/>
            <a:gdLst>
              <a:gd name="T0" fmla="*/ 2112 w 2112"/>
              <a:gd name="T1" fmla="*/ 2352 h 2352"/>
              <a:gd name="T2" fmla="*/ 2064 w 2112"/>
              <a:gd name="T3" fmla="*/ 2256 h 2352"/>
              <a:gd name="T4" fmla="*/ 1968 w 2112"/>
              <a:gd name="T5" fmla="*/ 2256 h 2352"/>
              <a:gd name="T6" fmla="*/ 1920 w 2112"/>
              <a:gd name="T7" fmla="*/ 2112 h 2352"/>
              <a:gd name="T8" fmla="*/ 1920 w 2112"/>
              <a:gd name="T9" fmla="*/ 2016 h 2352"/>
              <a:gd name="T10" fmla="*/ 1920 w 2112"/>
              <a:gd name="T11" fmla="*/ 1824 h 2352"/>
              <a:gd name="T12" fmla="*/ 2064 w 2112"/>
              <a:gd name="T13" fmla="*/ 1440 h 2352"/>
              <a:gd name="T14" fmla="*/ 1872 w 2112"/>
              <a:gd name="T15" fmla="*/ 1104 h 2352"/>
              <a:gd name="T16" fmla="*/ 1872 w 2112"/>
              <a:gd name="T17" fmla="*/ 960 h 2352"/>
              <a:gd name="T18" fmla="*/ 1968 w 2112"/>
              <a:gd name="T19" fmla="*/ 912 h 2352"/>
              <a:gd name="T20" fmla="*/ 1776 w 2112"/>
              <a:gd name="T21" fmla="*/ 624 h 2352"/>
              <a:gd name="T22" fmla="*/ 1584 w 2112"/>
              <a:gd name="T23" fmla="*/ 480 h 2352"/>
              <a:gd name="T24" fmla="*/ 1584 w 2112"/>
              <a:gd name="T25" fmla="*/ 336 h 2352"/>
              <a:gd name="T26" fmla="*/ 1680 w 2112"/>
              <a:gd name="T27" fmla="*/ 336 h 2352"/>
              <a:gd name="T28" fmla="*/ 1632 w 2112"/>
              <a:gd name="T29" fmla="*/ 288 h 2352"/>
              <a:gd name="T30" fmla="*/ 1488 w 2112"/>
              <a:gd name="T31" fmla="*/ 288 h 2352"/>
              <a:gd name="T32" fmla="*/ 1488 w 2112"/>
              <a:gd name="T33" fmla="*/ 384 h 2352"/>
              <a:gd name="T34" fmla="*/ 1440 w 2112"/>
              <a:gd name="T35" fmla="*/ 480 h 2352"/>
              <a:gd name="T36" fmla="*/ 1248 w 2112"/>
              <a:gd name="T37" fmla="*/ 432 h 2352"/>
              <a:gd name="T38" fmla="*/ 1248 w 2112"/>
              <a:gd name="T39" fmla="*/ 288 h 2352"/>
              <a:gd name="T40" fmla="*/ 1200 w 2112"/>
              <a:gd name="T41" fmla="*/ 192 h 2352"/>
              <a:gd name="T42" fmla="*/ 1104 w 2112"/>
              <a:gd name="T43" fmla="*/ 240 h 2352"/>
              <a:gd name="T44" fmla="*/ 1008 w 2112"/>
              <a:gd name="T45" fmla="*/ 192 h 2352"/>
              <a:gd name="T46" fmla="*/ 864 w 2112"/>
              <a:gd name="T47" fmla="*/ 96 h 2352"/>
              <a:gd name="T48" fmla="*/ 96 w 2112"/>
              <a:gd name="T49" fmla="*/ 0 h 2352"/>
              <a:gd name="T50" fmla="*/ 144 w 2112"/>
              <a:gd name="T51" fmla="*/ 240 h 2352"/>
              <a:gd name="T52" fmla="*/ 96 w 2112"/>
              <a:gd name="T53" fmla="*/ 336 h 2352"/>
              <a:gd name="T54" fmla="*/ 0 w 2112"/>
              <a:gd name="T55" fmla="*/ 336 h 2352"/>
              <a:gd name="T56" fmla="*/ 48 w 2112"/>
              <a:gd name="T57" fmla="*/ 528 h 2352"/>
              <a:gd name="T58" fmla="*/ 240 w 2112"/>
              <a:gd name="T59" fmla="*/ 480 h 2352"/>
              <a:gd name="T60" fmla="*/ 288 w 2112"/>
              <a:gd name="T61" fmla="*/ 624 h 2352"/>
              <a:gd name="T62" fmla="*/ 528 w 2112"/>
              <a:gd name="T63" fmla="*/ 1008 h 2352"/>
              <a:gd name="T64" fmla="*/ 624 w 2112"/>
              <a:gd name="T65" fmla="*/ 1104 h 2352"/>
              <a:gd name="T66" fmla="*/ 528 w 2112"/>
              <a:gd name="T67" fmla="*/ 1248 h 2352"/>
              <a:gd name="T68" fmla="*/ 624 w 2112"/>
              <a:gd name="T69" fmla="*/ 1392 h 2352"/>
              <a:gd name="T70" fmla="*/ 576 w 2112"/>
              <a:gd name="T71" fmla="*/ 1584 h 2352"/>
              <a:gd name="T72" fmla="*/ 960 w 2112"/>
              <a:gd name="T73" fmla="*/ 1776 h 2352"/>
              <a:gd name="T74" fmla="*/ 1488 w 2112"/>
              <a:gd name="T75" fmla="*/ 1920 h 2352"/>
              <a:gd name="T76" fmla="*/ 1776 w 2112"/>
              <a:gd name="T77" fmla="*/ 2112 h 2352"/>
              <a:gd name="T78" fmla="*/ 1872 w 2112"/>
              <a:gd name="T79" fmla="*/ 2304 h 2352"/>
              <a:gd name="T80" fmla="*/ 2016 w 2112"/>
              <a:gd name="T81" fmla="*/ 2352 h 2352"/>
              <a:gd name="T82" fmla="*/ 2112 w 2112"/>
              <a:gd name="T83" fmla="*/ 2352 h 23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12"/>
              <a:gd name="T127" fmla="*/ 0 h 2352"/>
              <a:gd name="T128" fmla="*/ 2112 w 2112"/>
              <a:gd name="T129" fmla="*/ 2352 h 235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12" h="2352">
                <a:moveTo>
                  <a:pt x="2112" y="2352"/>
                </a:moveTo>
                <a:lnTo>
                  <a:pt x="2064" y="2256"/>
                </a:lnTo>
                <a:lnTo>
                  <a:pt x="1968" y="2256"/>
                </a:lnTo>
                <a:lnTo>
                  <a:pt x="1920" y="2112"/>
                </a:lnTo>
                <a:lnTo>
                  <a:pt x="1920" y="2016"/>
                </a:lnTo>
                <a:lnTo>
                  <a:pt x="1920" y="1824"/>
                </a:lnTo>
                <a:lnTo>
                  <a:pt x="2064" y="1440"/>
                </a:lnTo>
                <a:lnTo>
                  <a:pt x="1872" y="1104"/>
                </a:lnTo>
                <a:lnTo>
                  <a:pt x="1872" y="960"/>
                </a:lnTo>
                <a:lnTo>
                  <a:pt x="1968" y="912"/>
                </a:lnTo>
                <a:lnTo>
                  <a:pt x="1776" y="624"/>
                </a:lnTo>
                <a:lnTo>
                  <a:pt x="1584" y="480"/>
                </a:lnTo>
                <a:lnTo>
                  <a:pt x="1584" y="336"/>
                </a:lnTo>
                <a:lnTo>
                  <a:pt x="1680" y="336"/>
                </a:lnTo>
                <a:lnTo>
                  <a:pt x="1632" y="288"/>
                </a:lnTo>
                <a:lnTo>
                  <a:pt x="1488" y="288"/>
                </a:lnTo>
                <a:lnTo>
                  <a:pt x="1488" y="384"/>
                </a:lnTo>
                <a:lnTo>
                  <a:pt x="1440" y="480"/>
                </a:lnTo>
                <a:lnTo>
                  <a:pt x="1248" y="432"/>
                </a:lnTo>
                <a:lnTo>
                  <a:pt x="1248" y="288"/>
                </a:lnTo>
                <a:lnTo>
                  <a:pt x="1200" y="192"/>
                </a:lnTo>
                <a:lnTo>
                  <a:pt x="1104" y="240"/>
                </a:lnTo>
                <a:lnTo>
                  <a:pt x="1008" y="192"/>
                </a:lnTo>
                <a:lnTo>
                  <a:pt x="864" y="96"/>
                </a:lnTo>
                <a:lnTo>
                  <a:pt x="96" y="0"/>
                </a:lnTo>
                <a:lnTo>
                  <a:pt x="144" y="240"/>
                </a:lnTo>
                <a:lnTo>
                  <a:pt x="96" y="336"/>
                </a:lnTo>
                <a:lnTo>
                  <a:pt x="0" y="336"/>
                </a:lnTo>
                <a:lnTo>
                  <a:pt x="48" y="528"/>
                </a:lnTo>
                <a:lnTo>
                  <a:pt x="240" y="480"/>
                </a:lnTo>
                <a:lnTo>
                  <a:pt x="288" y="624"/>
                </a:lnTo>
                <a:lnTo>
                  <a:pt x="528" y="1008"/>
                </a:lnTo>
                <a:lnTo>
                  <a:pt x="624" y="1104"/>
                </a:lnTo>
                <a:lnTo>
                  <a:pt x="528" y="1248"/>
                </a:lnTo>
                <a:lnTo>
                  <a:pt x="624" y="1392"/>
                </a:lnTo>
                <a:lnTo>
                  <a:pt x="576" y="1584"/>
                </a:lnTo>
                <a:lnTo>
                  <a:pt x="960" y="1776"/>
                </a:lnTo>
                <a:lnTo>
                  <a:pt x="1488" y="1920"/>
                </a:lnTo>
                <a:lnTo>
                  <a:pt x="1776" y="2112"/>
                </a:lnTo>
                <a:lnTo>
                  <a:pt x="1872" y="2304"/>
                </a:lnTo>
                <a:lnTo>
                  <a:pt x="2016" y="2352"/>
                </a:lnTo>
                <a:lnTo>
                  <a:pt x="2112" y="2352"/>
                </a:lnTo>
                <a:close/>
              </a:path>
            </a:pathLst>
          </a:custGeom>
          <a:solidFill>
            <a:srgbClr val="00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5867400" y="5029200"/>
            <a:ext cx="1447800" cy="838200"/>
          </a:xfrm>
          <a:custGeom>
            <a:avLst/>
            <a:gdLst>
              <a:gd name="T0" fmla="*/ 864 w 912"/>
              <a:gd name="T1" fmla="*/ 528 h 528"/>
              <a:gd name="T2" fmla="*/ 768 w 912"/>
              <a:gd name="T3" fmla="*/ 528 h 528"/>
              <a:gd name="T4" fmla="*/ 576 w 912"/>
              <a:gd name="T5" fmla="*/ 240 h 528"/>
              <a:gd name="T6" fmla="*/ 528 w 912"/>
              <a:gd name="T7" fmla="*/ 144 h 528"/>
              <a:gd name="T8" fmla="*/ 384 w 912"/>
              <a:gd name="T9" fmla="*/ 48 h 528"/>
              <a:gd name="T10" fmla="*/ 288 w 912"/>
              <a:gd name="T11" fmla="*/ 96 h 528"/>
              <a:gd name="T12" fmla="*/ 144 w 912"/>
              <a:gd name="T13" fmla="*/ 48 h 528"/>
              <a:gd name="T14" fmla="*/ 48 w 912"/>
              <a:gd name="T15" fmla="*/ 48 h 528"/>
              <a:gd name="T16" fmla="*/ 0 w 912"/>
              <a:gd name="T17" fmla="*/ 0 h 528"/>
              <a:gd name="T18" fmla="*/ 672 w 912"/>
              <a:gd name="T19" fmla="*/ 0 h 528"/>
              <a:gd name="T20" fmla="*/ 816 w 912"/>
              <a:gd name="T21" fmla="*/ 240 h 528"/>
              <a:gd name="T22" fmla="*/ 912 w 912"/>
              <a:gd name="T23" fmla="*/ 432 h 528"/>
              <a:gd name="T24" fmla="*/ 816 w 912"/>
              <a:gd name="T25" fmla="*/ 480 h 528"/>
              <a:gd name="T26" fmla="*/ 864 w 912"/>
              <a:gd name="T27" fmla="*/ 528 h 5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12"/>
              <a:gd name="T43" fmla="*/ 0 h 528"/>
              <a:gd name="T44" fmla="*/ 912 w 912"/>
              <a:gd name="T45" fmla="*/ 528 h 5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12" h="528">
                <a:moveTo>
                  <a:pt x="864" y="528"/>
                </a:moveTo>
                <a:lnTo>
                  <a:pt x="768" y="528"/>
                </a:lnTo>
                <a:lnTo>
                  <a:pt x="576" y="240"/>
                </a:lnTo>
                <a:lnTo>
                  <a:pt x="528" y="144"/>
                </a:lnTo>
                <a:lnTo>
                  <a:pt x="384" y="48"/>
                </a:lnTo>
                <a:lnTo>
                  <a:pt x="288" y="96"/>
                </a:lnTo>
                <a:lnTo>
                  <a:pt x="144" y="48"/>
                </a:lnTo>
                <a:lnTo>
                  <a:pt x="48" y="48"/>
                </a:lnTo>
                <a:lnTo>
                  <a:pt x="0" y="0"/>
                </a:lnTo>
                <a:lnTo>
                  <a:pt x="672" y="0"/>
                </a:lnTo>
                <a:lnTo>
                  <a:pt x="816" y="240"/>
                </a:lnTo>
                <a:lnTo>
                  <a:pt x="912" y="432"/>
                </a:lnTo>
                <a:lnTo>
                  <a:pt x="816" y="480"/>
                </a:lnTo>
                <a:lnTo>
                  <a:pt x="864" y="528"/>
                </a:lnTo>
                <a:close/>
              </a:path>
            </a:pathLst>
          </a:custGeom>
          <a:solidFill>
            <a:srgbClr val="0000FF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2971800" y="4114800"/>
            <a:ext cx="2286000" cy="1916113"/>
          </a:xfrm>
          <a:custGeom>
            <a:avLst/>
            <a:gdLst>
              <a:gd name="T0" fmla="*/ 912 w 1440"/>
              <a:gd name="T1" fmla="*/ 1200 h 1207"/>
              <a:gd name="T2" fmla="*/ 912 w 1440"/>
              <a:gd name="T3" fmla="*/ 960 h 1207"/>
              <a:gd name="T4" fmla="*/ 1104 w 1440"/>
              <a:gd name="T5" fmla="*/ 816 h 1207"/>
              <a:gd name="T6" fmla="*/ 1296 w 1440"/>
              <a:gd name="T7" fmla="*/ 720 h 1207"/>
              <a:gd name="T8" fmla="*/ 1440 w 1440"/>
              <a:gd name="T9" fmla="*/ 768 h 1207"/>
              <a:gd name="T10" fmla="*/ 1296 w 1440"/>
              <a:gd name="T11" fmla="*/ 480 h 1207"/>
              <a:gd name="T12" fmla="*/ 720 w 1440"/>
              <a:gd name="T13" fmla="*/ 240 h 1207"/>
              <a:gd name="T14" fmla="*/ 192 w 1440"/>
              <a:gd name="T15" fmla="*/ 0 h 1207"/>
              <a:gd name="T16" fmla="*/ 0 w 1440"/>
              <a:gd name="T17" fmla="*/ 480 h 1207"/>
              <a:gd name="T18" fmla="*/ 144 w 1440"/>
              <a:gd name="T19" fmla="*/ 624 h 1207"/>
              <a:gd name="T20" fmla="*/ 288 w 1440"/>
              <a:gd name="T21" fmla="*/ 816 h 1207"/>
              <a:gd name="T22" fmla="*/ 384 w 1440"/>
              <a:gd name="T23" fmla="*/ 720 h 1207"/>
              <a:gd name="T24" fmla="*/ 414 w 1440"/>
              <a:gd name="T25" fmla="*/ 729 h 1207"/>
              <a:gd name="T26" fmla="*/ 513 w 1440"/>
              <a:gd name="T27" fmla="*/ 756 h 1207"/>
              <a:gd name="T28" fmla="*/ 540 w 1440"/>
              <a:gd name="T29" fmla="*/ 765 h 1207"/>
              <a:gd name="T30" fmla="*/ 612 w 1440"/>
              <a:gd name="T31" fmla="*/ 873 h 1207"/>
              <a:gd name="T32" fmla="*/ 657 w 1440"/>
              <a:gd name="T33" fmla="*/ 954 h 1207"/>
              <a:gd name="T34" fmla="*/ 738 w 1440"/>
              <a:gd name="T35" fmla="*/ 1071 h 1207"/>
              <a:gd name="T36" fmla="*/ 756 w 1440"/>
              <a:gd name="T37" fmla="*/ 1098 h 1207"/>
              <a:gd name="T38" fmla="*/ 774 w 1440"/>
              <a:gd name="T39" fmla="*/ 1170 h 1207"/>
              <a:gd name="T40" fmla="*/ 828 w 1440"/>
              <a:gd name="T41" fmla="*/ 1206 h 1207"/>
              <a:gd name="T42" fmla="*/ 963 w 1440"/>
              <a:gd name="T43" fmla="*/ 1152 h 1207"/>
              <a:gd name="T44" fmla="*/ 936 w 1440"/>
              <a:gd name="T45" fmla="*/ 1161 h 1207"/>
              <a:gd name="T46" fmla="*/ 912 w 1440"/>
              <a:gd name="T47" fmla="*/ 1200 h 12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"/>
              <a:gd name="T73" fmla="*/ 0 h 1207"/>
              <a:gd name="T74" fmla="*/ 1440 w 1440"/>
              <a:gd name="T75" fmla="*/ 1207 h 120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" h="1207">
                <a:moveTo>
                  <a:pt x="912" y="1200"/>
                </a:moveTo>
                <a:lnTo>
                  <a:pt x="912" y="960"/>
                </a:lnTo>
                <a:lnTo>
                  <a:pt x="1104" y="816"/>
                </a:lnTo>
                <a:lnTo>
                  <a:pt x="1296" y="720"/>
                </a:lnTo>
                <a:lnTo>
                  <a:pt x="1440" y="768"/>
                </a:lnTo>
                <a:lnTo>
                  <a:pt x="1296" y="480"/>
                </a:lnTo>
                <a:lnTo>
                  <a:pt x="720" y="240"/>
                </a:lnTo>
                <a:lnTo>
                  <a:pt x="192" y="0"/>
                </a:lnTo>
                <a:lnTo>
                  <a:pt x="0" y="480"/>
                </a:lnTo>
                <a:lnTo>
                  <a:pt x="144" y="624"/>
                </a:lnTo>
                <a:lnTo>
                  <a:pt x="288" y="816"/>
                </a:lnTo>
                <a:cubicBezTo>
                  <a:pt x="320" y="784"/>
                  <a:pt x="347" y="746"/>
                  <a:pt x="384" y="720"/>
                </a:cubicBezTo>
                <a:cubicBezTo>
                  <a:pt x="393" y="714"/>
                  <a:pt x="404" y="727"/>
                  <a:pt x="414" y="729"/>
                </a:cubicBezTo>
                <a:cubicBezTo>
                  <a:pt x="505" y="751"/>
                  <a:pt x="411" y="722"/>
                  <a:pt x="513" y="756"/>
                </a:cubicBezTo>
                <a:cubicBezTo>
                  <a:pt x="522" y="759"/>
                  <a:pt x="540" y="765"/>
                  <a:pt x="540" y="765"/>
                </a:cubicBezTo>
                <a:cubicBezTo>
                  <a:pt x="574" y="799"/>
                  <a:pt x="586" y="834"/>
                  <a:pt x="612" y="873"/>
                </a:cubicBezTo>
                <a:cubicBezTo>
                  <a:pt x="622" y="914"/>
                  <a:pt x="621" y="930"/>
                  <a:pt x="657" y="954"/>
                </a:cubicBezTo>
                <a:cubicBezTo>
                  <a:pt x="683" y="994"/>
                  <a:pt x="712" y="1031"/>
                  <a:pt x="738" y="1071"/>
                </a:cubicBezTo>
                <a:cubicBezTo>
                  <a:pt x="744" y="1080"/>
                  <a:pt x="756" y="1098"/>
                  <a:pt x="756" y="1098"/>
                </a:cubicBezTo>
                <a:cubicBezTo>
                  <a:pt x="761" y="1122"/>
                  <a:pt x="757" y="1153"/>
                  <a:pt x="774" y="1170"/>
                </a:cubicBezTo>
                <a:cubicBezTo>
                  <a:pt x="789" y="1185"/>
                  <a:pt x="828" y="1206"/>
                  <a:pt x="828" y="1206"/>
                </a:cubicBezTo>
                <a:cubicBezTo>
                  <a:pt x="968" y="1192"/>
                  <a:pt x="881" y="1207"/>
                  <a:pt x="963" y="1152"/>
                </a:cubicBezTo>
                <a:cubicBezTo>
                  <a:pt x="963" y="1152"/>
                  <a:pt x="943" y="1154"/>
                  <a:pt x="936" y="1161"/>
                </a:cubicBezTo>
                <a:cubicBezTo>
                  <a:pt x="925" y="1171"/>
                  <a:pt x="920" y="1187"/>
                  <a:pt x="912" y="1200"/>
                </a:cubicBezTo>
                <a:close/>
              </a:path>
            </a:pathLst>
          </a:custGeom>
          <a:solidFill>
            <a:srgbClr val="FFFF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827088" y="1296988"/>
            <a:ext cx="1876425" cy="1647825"/>
          </a:xfrm>
          <a:custGeom>
            <a:avLst/>
            <a:gdLst>
              <a:gd name="T0" fmla="*/ 1171 w 1182"/>
              <a:gd name="T1" fmla="*/ 929 h 1038"/>
              <a:gd name="T2" fmla="*/ 1027 w 1182"/>
              <a:gd name="T3" fmla="*/ 920 h 1038"/>
              <a:gd name="T4" fmla="*/ 937 w 1182"/>
              <a:gd name="T5" fmla="*/ 938 h 1038"/>
              <a:gd name="T6" fmla="*/ 856 w 1182"/>
              <a:gd name="T7" fmla="*/ 992 h 1038"/>
              <a:gd name="T8" fmla="*/ 802 w 1182"/>
              <a:gd name="T9" fmla="*/ 1010 h 1038"/>
              <a:gd name="T10" fmla="*/ 775 w 1182"/>
              <a:gd name="T11" fmla="*/ 1019 h 1038"/>
              <a:gd name="T12" fmla="*/ 640 w 1182"/>
              <a:gd name="T13" fmla="*/ 956 h 1038"/>
              <a:gd name="T14" fmla="*/ 586 w 1182"/>
              <a:gd name="T15" fmla="*/ 920 h 1038"/>
              <a:gd name="T16" fmla="*/ 487 w 1182"/>
              <a:gd name="T17" fmla="*/ 839 h 1038"/>
              <a:gd name="T18" fmla="*/ 460 w 1182"/>
              <a:gd name="T19" fmla="*/ 821 h 1038"/>
              <a:gd name="T20" fmla="*/ 433 w 1182"/>
              <a:gd name="T21" fmla="*/ 803 h 1038"/>
              <a:gd name="T22" fmla="*/ 271 w 1182"/>
              <a:gd name="T23" fmla="*/ 677 h 1038"/>
              <a:gd name="T24" fmla="*/ 217 w 1182"/>
              <a:gd name="T25" fmla="*/ 686 h 1038"/>
              <a:gd name="T26" fmla="*/ 208 w 1182"/>
              <a:gd name="T27" fmla="*/ 713 h 1038"/>
              <a:gd name="T28" fmla="*/ 145 w 1182"/>
              <a:gd name="T29" fmla="*/ 785 h 1038"/>
              <a:gd name="T30" fmla="*/ 127 w 1182"/>
              <a:gd name="T31" fmla="*/ 812 h 1038"/>
              <a:gd name="T32" fmla="*/ 55 w 1182"/>
              <a:gd name="T33" fmla="*/ 830 h 1038"/>
              <a:gd name="T34" fmla="*/ 19 w 1182"/>
              <a:gd name="T35" fmla="*/ 821 h 1038"/>
              <a:gd name="T36" fmla="*/ 19 w 1182"/>
              <a:gd name="T37" fmla="*/ 650 h 1038"/>
              <a:gd name="T38" fmla="*/ 73 w 1182"/>
              <a:gd name="T39" fmla="*/ 605 h 1038"/>
              <a:gd name="T40" fmla="*/ 136 w 1182"/>
              <a:gd name="T41" fmla="*/ 452 h 1038"/>
              <a:gd name="T42" fmla="*/ 163 w 1182"/>
              <a:gd name="T43" fmla="*/ 317 h 1038"/>
              <a:gd name="T44" fmla="*/ 190 w 1182"/>
              <a:gd name="T45" fmla="*/ 173 h 1038"/>
              <a:gd name="T46" fmla="*/ 199 w 1182"/>
              <a:gd name="T47" fmla="*/ 74 h 1038"/>
              <a:gd name="T48" fmla="*/ 235 w 1182"/>
              <a:gd name="T49" fmla="*/ 83 h 1038"/>
              <a:gd name="T50" fmla="*/ 289 w 1182"/>
              <a:gd name="T51" fmla="*/ 101 h 1038"/>
              <a:gd name="T52" fmla="*/ 370 w 1182"/>
              <a:gd name="T53" fmla="*/ 155 h 1038"/>
              <a:gd name="T54" fmla="*/ 352 w 1182"/>
              <a:gd name="T55" fmla="*/ 74 h 1038"/>
              <a:gd name="T56" fmla="*/ 343 w 1182"/>
              <a:gd name="T57" fmla="*/ 20 h 1038"/>
              <a:gd name="T58" fmla="*/ 370 w 1182"/>
              <a:gd name="T59" fmla="*/ 2 h 1038"/>
              <a:gd name="T60" fmla="*/ 478 w 1182"/>
              <a:gd name="T61" fmla="*/ 56 h 1038"/>
              <a:gd name="T62" fmla="*/ 658 w 1182"/>
              <a:gd name="T63" fmla="*/ 74 h 1038"/>
              <a:gd name="T64" fmla="*/ 685 w 1182"/>
              <a:gd name="T65" fmla="*/ 83 h 1038"/>
              <a:gd name="T66" fmla="*/ 712 w 1182"/>
              <a:gd name="T67" fmla="*/ 101 h 1038"/>
              <a:gd name="T68" fmla="*/ 856 w 1182"/>
              <a:gd name="T69" fmla="*/ 146 h 1038"/>
              <a:gd name="T70" fmla="*/ 883 w 1182"/>
              <a:gd name="T71" fmla="*/ 164 h 1038"/>
              <a:gd name="T72" fmla="*/ 937 w 1182"/>
              <a:gd name="T73" fmla="*/ 182 h 1038"/>
              <a:gd name="T74" fmla="*/ 1036 w 1182"/>
              <a:gd name="T75" fmla="*/ 191 h 1038"/>
              <a:gd name="T76" fmla="*/ 973 w 1182"/>
              <a:gd name="T77" fmla="*/ 407 h 1038"/>
              <a:gd name="T78" fmla="*/ 1000 w 1182"/>
              <a:gd name="T79" fmla="*/ 416 h 1038"/>
              <a:gd name="T80" fmla="*/ 1009 w 1182"/>
              <a:gd name="T81" fmla="*/ 389 h 1038"/>
              <a:gd name="T82" fmla="*/ 1027 w 1182"/>
              <a:gd name="T83" fmla="*/ 470 h 1038"/>
              <a:gd name="T84" fmla="*/ 955 w 1182"/>
              <a:gd name="T85" fmla="*/ 533 h 1038"/>
              <a:gd name="T86" fmla="*/ 937 w 1182"/>
              <a:gd name="T87" fmla="*/ 506 h 1038"/>
              <a:gd name="T88" fmla="*/ 901 w 1182"/>
              <a:gd name="T89" fmla="*/ 569 h 1038"/>
              <a:gd name="T90" fmla="*/ 883 w 1182"/>
              <a:gd name="T91" fmla="*/ 596 h 1038"/>
              <a:gd name="T92" fmla="*/ 901 w 1182"/>
              <a:gd name="T93" fmla="*/ 614 h 1038"/>
              <a:gd name="T94" fmla="*/ 910 w 1182"/>
              <a:gd name="T95" fmla="*/ 641 h 1038"/>
              <a:gd name="T96" fmla="*/ 1036 w 1182"/>
              <a:gd name="T97" fmla="*/ 731 h 1038"/>
              <a:gd name="T98" fmla="*/ 1117 w 1182"/>
              <a:gd name="T99" fmla="*/ 704 h 1038"/>
              <a:gd name="T100" fmla="*/ 1144 w 1182"/>
              <a:gd name="T101" fmla="*/ 695 h 1038"/>
              <a:gd name="T102" fmla="*/ 1180 w 1182"/>
              <a:gd name="T103" fmla="*/ 821 h 1038"/>
              <a:gd name="T104" fmla="*/ 1171 w 1182"/>
              <a:gd name="T105" fmla="*/ 965 h 1038"/>
              <a:gd name="T106" fmla="*/ 1135 w 1182"/>
              <a:gd name="T107" fmla="*/ 947 h 1038"/>
              <a:gd name="T108" fmla="*/ 1171 w 1182"/>
              <a:gd name="T109" fmla="*/ 929 h 10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82"/>
              <a:gd name="T166" fmla="*/ 0 h 1038"/>
              <a:gd name="T167" fmla="*/ 1182 w 1182"/>
              <a:gd name="T168" fmla="*/ 1038 h 10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82" h="1038">
                <a:moveTo>
                  <a:pt x="1171" y="929"/>
                </a:moveTo>
                <a:cubicBezTo>
                  <a:pt x="1123" y="945"/>
                  <a:pt x="1075" y="936"/>
                  <a:pt x="1027" y="920"/>
                </a:cubicBezTo>
                <a:cubicBezTo>
                  <a:pt x="1011" y="922"/>
                  <a:pt x="959" y="926"/>
                  <a:pt x="937" y="938"/>
                </a:cubicBezTo>
                <a:cubicBezTo>
                  <a:pt x="909" y="954"/>
                  <a:pt x="887" y="982"/>
                  <a:pt x="856" y="992"/>
                </a:cubicBezTo>
                <a:cubicBezTo>
                  <a:pt x="838" y="998"/>
                  <a:pt x="820" y="1004"/>
                  <a:pt x="802" y="1010"/>
                </a:cubicBezTo>
                <a:cubicBezTo>
                  <a:pt x="793" y="1013"/>
                  <a:pt x="775" y="1019"/>
                  <a:pt x="775" y="1019"/>
                </a:cubicBezTo>
                <a:cubicBezTo>
                  <a:pt x="654" y="1008"/>
                  <a:pt x="694" y="1038"/>
                  <a:pt x="640" y="956"/>
                </a:cubicBezTo>
                <a:cubicBezTo>
                  <a:pt x="628" y="938"/>
                  <a:pt x="586" y="920"/>
                  <a:pt x="586" y="920"/>
                </a:cubicBezTo>
                <a:cubicBezTo>
                  <a:pt x="561" y="882"/>
                  <a:pt x="524" y="864"/>
                  <a:pt x="487" y="839"/>
                </a:cubicBezTo>
                <a:cubicBezTo>
                  <a:pt x="478" y="833"/>
                  <a:pt x="469" y="827"/>
                  <a:pt x="460" y="821"/>
                </a:cubicBezTo>
                <a:cubicBezTo>
                  <a:pt x="451" y="815"/>
                  <a:pt x="433" y="803"/>
                  <a:pt x="433" y="803"/>
                </a:cubicBezTo>
                <a:cubicBezTo>
                  <a:pt x="414" y="746"/>
                  <a:pt x="328" y="696"/>
                  <a:pt x="271" y="677"/>
                </a:cubicBezTo>
                <a:cubicBezTo>
                  <a:pt x="253" y="680"/>
                  <a:pt x="233" y="677"/>
                  <a:pt x="217" y="686"/>
                </a:cubicBezTo>
                <a:cubicBezTo>
                  <a:pt x="209" y="691"/>
                  <a:pt x="214" y="705"/>
                  <a:pt x="208" y="713"/>
                </a:cubicBezTo>
                <a:cubicBezTo>
                  <a:pt x="189" y="739"/>
                  <a:pt x="164" y="759"/>
                  <a:pt x="145" y="785"/>
                </a:cubicBezTo>
                <a:cubicBezTo>
                  <a:pt x="139" y="794"/>
                  <a:pt x="136" y="807"/>
                  <a:pt x="127" y="812"/>
                </a:cubicBezTo>
                <a:cubicBezTo>
                  <a:pt x="106" y="824"/>
                  <a:pt x="78" y="822"/>
                  <a:pt x="55" y="830"/>
                </a:cubicBezTo>
                <a:cubicBezTo>
                  <a:pt x="43" y="827"/>
                  <a:pt x="26" y="831"/>
                  <a:pt x="19" y="821"/>
                </a:cubicBezTo>
                <a:cubicBezTo>
                  <a:pt x="0" y="795"/>
                  <a:pt x="16" y="663"/>
                  <a:pt x="19" y="650"/>
                </a:cubicBezTo>
                <a:cubicBezTo>
                  <a:pt x="22" y="636"/>
                  <a:pt x="62" y="612"/>
                  <a:pt x="73" y="605"/>
                </a:cubicBezTo>
                <a:cubicBezTo>
                  <a:pt x="91" y="552"/>
                  <a:pt x="122" y="508"/>
                  <a:pt x="136" y="452"/>
                </a:cubicBezTo>
                <a:cubicBezTo>
                  <a:pt x="147" y="407"/>
                  <a:pt x="148" y="361"/>
                  <a:pt x="163" y="317"/>
                </a:cubicBezTo>
                <a:cubicBezTo>
                  <a:pt x="170" y="265"/>
                  <a:pt x="180" y="223"/>
                  <a:pt x="190" y="173"/>
                </a:cubicBezTo>
                <a:cubicBezTo>
                  <a:pt x="193" y="140"/>
                  <a:pt x="184" y="104"/>
                  <a:pt x="199" y="74"/>
                </a:cubicBezTo>
                <a:cubicBezTo>
                  <a:pt x="205" y="63"/>
                  <a:pt x="223" y="79"/>
                  <a:pt x="235" y="83"/>
                </a:cubicBezTo>
                <a:cubicBezTo>
                  <a:pt x="253" y="88"/>
                  <a:pt x="289" y="101"/>
                  <a:pt x="289" y="101"/>
                </a:cubicBezTo>
                <a:cubicBezTo>
                  <a:pt x="308" y="175"/>
                  <a:pt x="284" y="167"/>
                  <a:pt x="370" y="155"/>
                </a:cubicBezTo>
                <a:cubicBezTo>
                  <a:pt x="382" y="118"/>
                  <a:pt x="373" y="106"/>
                  <a:pt x="352" y="74"/>
                </a:cubicBezTo>
                <a:cubicBezTo>
                  <a:pt x="349" y="56"/>
                  <a:pt x="339" y="38"/>
                  <a:pt x="343" y="20"/>
                </a:cubicBezTo>
                <a:cubicBezTo>
                  <a:pt x="346" y="10"/>
                  <a:pt x="359" y="0"/>
                  <a:pt x="370" y="2"/>
                </a:cubicBezTo>
                <a:cubicBezTo>
                  <a:pt x="531" y="38"/>
                  <a:pt x="323" y="41"/>
                  <a:pt x="478" y="56"/>
                </a:cubicBezTo>
                <a:cubicBezTo>
                  <a:pt x="538" y="62"/>
                  <a:pt x="658" y="74"/>
                  <a:pt x="658" y="74"/>
                </a:cubicBezTo>
                <a:cubicBezTo>
                  <a:pt x="667" y="77"/>
                  <a:pt x="677" y="79"/>
                  <a:pt x="685" y="83"/>
                </a:cubicBezTo>
                <a:cubicBezTo>
                  <a:pt x="695" y="88"/>
                  <a:pt x="702" y="97"/>
                  <a:pt x="712" y="101"/>
                </a:cubicBezTo>
                <a:cubicBezTo>
                  <a:pt x="757" y="120"/>
                  <a:pt x="809" y="130"/>
                  <a:pt x="856" y="146"/>
                </a:cubicBezTo>
                <a:cubicBezTo>
                  <a:pt x="866" y="149"/>
                  <a:pt x="873" y="160"/>
                  <a:pt x="883" y="164"/>
                </a:cubicBezTo>
                <a:cubicBezTo>
                  <a:pt x="900" y="172"/>
                  <a:pt x="919" y="176"/>
                  <a:pt x="937" y="182"/>
                </a:cubicBezTo>
                <a:cubicBezTo>
                  <a:pt x="968" y="192"/>
                  <a:pt x="1003" y="188"/>
                  <a:pt x="1036" y="191"/>
                </a:cubicBezTo>
                <a:cubicBezTo>
                  <a:pt x="1027" y="267"/>
                  <a:pt x="1007" y="339"/>
                  <a:pt x="973" y="407"/>
                </a:cubicBezTo>
                <a:cubicBezTo>
                  <a:pt x="982" y="410"/>
                  <a:pt x="991" y="418"/>
                  <a:pt x="1000" y="416"/>
                </a:cubicBezTo>
                <a:cubicBezTo>
                  <a:pt x="1017" y="413"/>
                  <a:pt x="1078" y="343"/>
                  <a:pt x="1009" y="389"/>
                </a:cubicBezTo>
                <a:cubicBezTo>
                  <a:pt x="995" y="431"/>
                  <a:pt x="1014" y="430"/>
                  <a:pt x="1027" y="470"/>
                </a:cubicBezTo>
                <a:cubicBezTo>
                  <a:pt x="1017" y="571"/>
                  <a:pt x="1036" y="587"/>
                  <a:pt x="955" y="533"/>
                </a:cubicBezTo>
                <a:cubicBezTo>
                  <a:pt x="949" y="524"/>
                  <a:pt x="948" y="508"/>
                  <a:pt x="937" y="506"/>
                </a:cubicBezTo>
                <a:cubicBezTo>
                  <a:pt x="903" y="499"/>
                  <a:pt x="904" y="560"/>
                  <a:pt x="901" y="569"/>
                </a:cubicBezTo>
                <a:cubicBezTo>
                  <a:pt x="897" y="579"/>
                  <a:pt x="889" y="587"/>
                  <a:pt x="883" y="596"/>
                </a:cubicBezTo>
                <a:cubicBezTo>
                  <a:pt x="862" y="679"/>
                  <a:pt x="872" y="607"/>
                  <a:pt x="901" y="614"/>
                </a:cubicBezTo>
                <a:cubicBezTo>
                  <a:pt x="910" y="616"/>
                  <a:pt x="907" y="632"/>
                  <a:pt x="910" y="641"/>
                </a:cubicBezTo>
                <a:cubicBezTo>
                  <a:pt x="923" y="768"/>
                  <a:pt x="908" y="744"/>
                  <a:pt x="1036" y="731"/>
                </a:cubicBezTo>
                <a:cubicBezTo>
                  <a:pt x="1063" y="722"/>
                  <a:pt x="1090" y="713"/>
                  <a:pt x="1117" y="704"/>
                </a:cubicBezTo>
                <a:cubicBezTo>
                  <a:pt x="1126" y="701"/>
                  <a:pt x="1144" y="695"/>
                  <a:pt x="1144" y="695"/>
                </a:cubicBezTo>
                <a:cubicBezTo>
                  <a:pt x="1167" y="742"/>
                  <a:pt x="1172" y="767"/>
                  <a:pt x="1180" y="821"/>
                </a:cubicBezTo>
                <a:cubicBezTo>
                  <a:pt x="1177" y="869"/>
                  <a:pt x="1182" y="918"/>
                  <a:pt x="1171" y="965"/>
                </a:cubicBezTo>
                <a:cubicBezTo>
                  <a:pt x="1168" y="978"/>
                  <a:pt x="1114" y="982"/>
                  <a:pt x="1135" y="947"/>
                </a:cubicBezTo>
                <a:cubicBezTo>
                  <a:pt x="1142" y="935"/>
                  <a:pt x="1159" y="935"/>
                  <a:pt x="1171" y="929"/>
                </a:cubicBezTo>
                <a:close/>
              </a:path>
            </a:pathLst>
          </a:custGeom>
          <a:solidFill>
            <a:srgbClr val="800080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742950" y="2438400"/>
            <a:ext cx="2533650" cy="2438400"/>
          </a:xfrm>
          <a:custGeom>
            <a:avLst/>
            <a:gdLst>
              <a:gd name="T0" fmla="*/ 1404 w 1596"/>
              <a:gd name="T1" fmla="*/ 1488 h 1536"/>
              <a:gd name="T2" fmla="*/ 1548 w 1596"/>
              <a:gd name="T3" fmla="*/ 1056 h 1536"/>
              <a:gd name="T4" fmla="*/ 1596 w 1596"/>
              <a:gd name="T5" fmla="*/ 864 h 1536"/>
              <a:gd name="T6" fmla="*/ 1500 w 1596"/>
              <a:gd name="T7" fmla="*/ 672 h 1536"/>
              <a:gd name="T8" fmla="*/ 1548 w 1596"/>
              <a:gd name="T9" fmla="*/ 576 h 1536"/>
              <a:gd name="T10" fmla="*/ 1308 w 1596"/>
              <a:gd name="T11" fmla="*/ 192 h 1536"/>
              <a:gd name="T12" fmla="*/ 1212 w 1596"/>
              <a:gd name="T13" fmla="*/ 240 h 1536"/>
              <a:gd name="T14" fmla="*/ 1020 w 1596"/>
              <a:gd name="T15" fmla="*/ 240 h 1536"/>
              <a:gd name="T16" fmla="*/ 732 w 1596"/>
              <a:gd name="T17" fmla="*/ 336 h 1536"/>
              <a:gd name="T18" fmla="*/ 396 w 1596"/>
              <a:gd name="T19" fmla="*/ 0 h 1536"/>
              <a:gd name="T20" fmla="*/ 300 w 1596"/>
              <a:gd name="T21" fmla="*/ 0 h 1536"/>
              <a:gd name="T22" fmla="*/ 108 w 1596"/>
              <a:gd name="T23" fmla="*/ 96 h 1536"/>
              <a:gd name="T24" fmla="*/ 45 w 1596"/>
              <a:gd name="T25" fmla="*/ 102 h 1536"/>
              <a:gd name="T26" fmla="*/ 27 w 1596"/>
              <a:gd name="T27" fmla="*/ 174 h 1536"/>
              <a:gd name="T28" fmla="*/ 0 w 1596"/>
              <a:gd name="T29" fmla="*/ 183 h 1536"/>
              <a:gd name="T30" fmla="*/ 9 w 1596"/>
              <a:gd name="T31" fmla="*/ 264 h 1536"/>
              <a:gd name="T32" fmla="*/ 27 w 1596"/>
              <a:gd name="T33" fmla="*/ 291 h 1536"/>
              <a:gd name="T34" fmla="*/ 81 w 1596"/>
              <a:gd name="T35" fmla="*/ 516 h 1536"/>
              <a:gd name="T36" fmla="*/ 108 w 1596"/>
              <a:gd name="T37" fmla="*/ 804 h 1536"/>
              <a:gd name="T38" fmla="*/ 135 w 1596"/>
              <a:gd name="T39" fmla="*/ 948 h 1536"/>
              <a:gd name="T40" fmla="*/ 171 w 1596"/>
              <a:gd name="T41" fmla="*/ 957 h 1536"/>
              <a:gd name="T42" fmla="*/ 234 w 1596"/>
              <a:gd name="T43" fmla="*/ 1065 h 1536"/>
              <a:gd name="T44" fmla="*/ 405 w 1596"/>
              <a:gd name="T45" fmla="*/ 1155 h 1536"/>
              <a:gd name="T46" fmla="*/ 441 w 1596"/>
              <a:gd name="T47" fmla="*/ 1290 h 1536"/>
              <a:gd name="T48" fmla="*/ 636 w 1596"/>
              <a:gd name="T49" fmla="*/ 1296 h 1536"/>
              <a:gd name="T50" fmla="*/ 1020 w 1596"/>
              <a:gd name="T51" fmla="*/ 1536 h 1536"/>
              <a:gd name="T52" fmla="*/ 1212 w 1596"/>
              <a:gd name="T53" fmla="*/ 1536 h 1536"/>
              <a:gd name="T54" fmla="*/ 1260 w 1596"/>
              <a:gd name="T55" fmla="*/ 1488 h 1536"/>
              <a:gd name="T56" fmla="*/ 1404 w 1596"/>
              <a:gd name="T57" fmla="*/ 1488 h 1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96"/>
              <a:gd name="T88" fmla="*/ 0 h 1536"/>
              <a:gd name="T89" fmla="*/ 1596 w 1596"/>
              <a:gd name="T90" fmla="*/ 1536 h 1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96" h="1536">
                <a:moveTo>
                  <a:pt x="1404" y="1488"/>
                </a:moveTo>
                <a:lnTo>
                  <a:pt x="1548" y="1056"/>
                </a:lnTo>
                <a:lnTo>
                  <a:pt x="1596" y="864"/>
                </a:lnTo>
                <a:lnTo>
                  <a:pt x="1500" y="672"/>
                </a:lnTo>
                <a:lnTo>
                  <a:pt x="1548" y="576"/>
                </a:lnTo>
                <a:lnTo>
                  <a:pt x="1308" y="192"/>
                </a:lnTo>
                <a:lnTo>
                  <a:pt x="1212" y="240"/>
                </a:lnTo>
                <a:lnTo>
                  <a:pt x="1020" y="240"/>
                </a:lnTo>
                <a:lnTo>
                  <a:pt x="732" y="336"/>
                </a:lnTo>
                <a:lnTo>
                  <a:pt x="396" y="0"/>
                </a:lnTo>
                <a:lnTo>
                  <a:pt x="300" y="0"/>
                </a:lnTo>
                <a:lnTo>
                  <a:pt x="108" y="96"/>
                </a:lnTo>
                <a:cubicBezTo>
                  <a:pt x="87" y="98"/>
                  <a:pt x="64" y="93"/>
                  <a:pt x="45" y="102"/>
                </a:cubicBezTo>
                <a:cubicBezTo>
                  <a:pt x="23" y="112"/>
                  <a:pt x="41" y="153"/>
                  <a:pt x="27" y="174"/>
                </a:cubicBezTo>
                <a:cubicBezTo>
                  <a:pt x="22" y="182"/>
                  <a:pt x="9" y="180"/>
                  <a:pt x="0" y="183"/>
                </a:cubicBezTo>
                <a:cubicBezTo>
                  <a:pt x="3" y="210"/>
                  <a:pt x="2" y="238"/>
                  <a:pt x="9" y="264"/>
                </a:cubicBezTo>
                <a:cubicBezTo>
                  <a:pt x="12" y="274"/>
                  <a:pt x="26" y="280"/>
                  <a:pt x="27" y="291"/>
                </a:cubicBezTo>
                <a:cubicBezTo>
                  <a:pt x="48" y="444"/>
                  <a:pt x="3" y="438"/>
                  <a:pt x="81" y="516"/>
                </a:cubicBezTo>
                <a:cubicBezTo>
                  <a:pt x="106" y="615"/>
                  <a:pt x="15" y="742"/>
                  <a:pt x="108" y="804"/>
                </a:cubicBezTo>
                <a:cubicBezTo>
                  <a:pt x="119" y="838"/>
                  <a:pt x="122" y="927"/>
                  <a:pt x="135" y="948"/>
                </a:cubicBezTo>
                <a:cubicBezTo>
                  <a:pt x="142" y="958"/>
                  <a:pt x="159" y="954"/>
                  <a:pt x="171" y="957"/>
                </a:cubicBezTo>
                <a:cubicBezTo>
                  <a:pt x="195" y="993"/>
                  <a:pt x="209" y="1028"/>
                  <a:pt x="234" y="1065"/>
                </a:cubicBezTo>
                <a:cubicBezTo>
                  <a:pt x="260" y="1103"/>
                  <a:pt x="365" y="1128"/>
                  <a:pt x="405" y="1155"/>
                </a:cubicBezTo>
                <a:cubicBezTo>
                  <a:pt x="416" y="1200"/>
                  <a:pt x="441" y="1244"/>
                  <a:pt x="441" y="1290"/>
                </a:cubicBezTo>
                <a:lnTo>
                  <a:pt x="636" y="1296"/>
                </a:lnTo>
                <a:lnTo>
                  <a:pt x="1020" y="1536"/>
                </a:lnTo>
                <a:lnTo>
                  <a:pt x="1212" y="1536"/>
                </a:lnTo>
                <a:lnTo>
                  <a:pt x="1260" y="1488"/>
                </a:lnTo>
                <a:lnTo>
                  <a:pt x="1404" y="1488"/>
                </a:lnTo>
                <a:close/>
              </a:path>
            </a:pathLst>
          </a:custGeom>
          <a:solidFill>
            <a:srgbClr val="FF66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Freeform 13"/>
          <p:cNvSpPr>
            <a:spLocks/>
          </p:cNvSpPr>
          <p:nvPr/>
        </p:nvSpPr>
        <p:spPr bwMode="auto">
          <a:xfrm>
            <a:off x="4770438" y="1671638"/>
            <a:ext cx="3656012" cy="3351212"/>
          </a:xfrm>
          <a:custGeom>
            <a:avLst/>
            <a:gdLst>
              <a:gd name="T0" fmla="*/ 416 w 2303"/>
              <a:gd name="T1" fmla="*/ 1987 h 2111"/>
              <a:gd name="T2" fmla="*/ 531 w 2303"/>
              <a:gd name="T3" fmla="*/ 1561 h 2111"/>
              <a:gd name="T4" fmla="*/ 566 w 2303"/>
              <a:gd name="T5" fmla="*/ 1473 h 2111"/>
              <a:gd name="T6" fmla="*/ 424 w 2303"/>
              <a:gd name="T7" fmla="*/ 1216 h 2111"/>
              <a:gd name="T8" fmla="*/ 407 w 2303"/>
              <a:gd name="T9" fmla="*/ 897 h 2111"/>
              <a:gd name="T10" fmla="*/ 371 w 2303"/>
              <a:gd name="T11" fmla="*/ 817 h 2111"/>
              <a:gd name="T12" fmla="*/ 309 w 2303"/>
              <a:gd name="T13" fmla="*/ 640 h 2111"/>
              <a:gd name="T14" fmla="*/ 265 w 2303"/>
              <a:gd name="T15" fmla="*/ 604 h 2111"/>
              <a:gd name="T16" fmla="*/ 203 w 2303"/>
              <a:gd name="T17" fmla="*/ 542 h 2111"/>
              <a:gd name="T18" fmla="*/ 105 w 2303"/>
              <a:gd name="T19" fmla="*/ 427 h 2111"/>
              <a:gd name="T20" fmla="*/ 141 w 2303"/>
              <a:gd name="T21" fmla="*/ 338 h 2111"/>
              <a:gd name="T22" fmla="*/ 17 w 2303"/>
              <a:gd name="T23" fmla="*/ 143 h 2111"/>
              <a:gd name="T24" fmla="*/ 35 w 2303"/>
              <a:gd name="T25" fmla="*/ 108 h 2111"/>
              <a:gd name="T26" fmla="*/ 265 w 2303"/>
              <a:gd name="T27" fmla="*/ 126 h 2111"/>
              <a:gd name="T28" fmla="*/ 557 w 2303"/>
              <a:gd name="T29" fmla="*/ 134 h 2111"/>
              <a:gd name="T30" fmla="*/ 664 w 2303"/>
              <a:gd name="T31" fmla="*/ 196 h 2111"/>
              <a:gd name="T32" fmla="*/ 832 w 2303"/>
              <a:gd name="T33" fmla="*/ 259 h 2111"/>
              <a:gd name="T34" fmla="*/ 921 w 2303"/>
              <a:gd name="T35" fmla="*/ 321 h 2111"/>
              <a:gd name="T36" fmla="*/ 1027 w 2303"/>
              <a:gd name="T37" fmla="*/ 400 h 2111"/>
              <a:gd name="T38" fmla="*/ 1098 w 2303"/>
              <a:gd name="T39" fmla="*/ 445 h 2111"/>
              <a:gd name="T40" fmla="*/ 1363 w 2303"/>
              <a:gd name="T41" fmla="*/ 627 h 2111"/>
              <a:gd name="T42" fmla="*/ 1555 w 2303"/>
              <a:gd name="T43" fmla="*/ 483 h 2111"/>
              <a:gd name="T44" fmla="*/ 1891 w 2303"/>
              <a:gd name="T45" fmla="*/ 243 h 2111"/>
              <a:gd name="T46" fmla="*/ 2179 w 2303"/>
              <a:gd name="T47" fmla="*/ 3 h 2111"/>
              <a:gd name="T48" fmla="*/ 2179 w 2303"/>
              <a:gd name="T49" fmla="*/ 55 h 2111"/>
              <a:gd name="T50" fmla="*/ 2303 w 2303"/>
              <a:gd name="T51" fmla="*/ 196 h 2111"/>
              <a:gd name="T52" fmla="*/ 2152 w 2303"/>
              <a:gd name="T53" fmla="*/ 267 h 2111"/>
              <a:gd name="T54" fmla="*/ 2055 w 2303"/>
              <a:gd name="T55" fmla="*/ 418 h 2111"/>
              <a:gd name="T56" fmla="*/ 2011 w 2303"/>
              <a:gd name="T57" fmla="*/ 675 h 2111"/>
              <a:gd name="T58" fmla="*/ 1860 w 2303"/>
              <a:gd name="T59" fmla="*/ 764 h 2111"/>
              <a:gd name="T60" fmla="*/ 1798 w 2303"/>
              <a:gd name="T61" fmla="*/ 1109 h 2111"/>
              <a:gd name="T62" fmla="*/ 1780 w 2303"/>
              <a:gd name="T63" fmla="*/ 1552 h 2111"/>
              <a:gd name="T64" fmla="*/ 1736 w 2303"/>
              <a:gd name="T65" fmla="*/ 1588 h 2111"/>
              <a:gd name="T66" fmla="*/ 1665 w 2303"/>
              <a:gd name="T67" fmla="*/ 1650 h 2111"/>
              <a:gd name="T68" fmla="*/ 1497 w 2303"/>
              <a:gd name="T69" fmla="*/ 1756 h 2111"/>
              <a:gd name="T70" fmla="*/ 1470 w 2303"/>
              <a:gd name="T71" fmla="*/ 1809 h 2111"/>
              <a:gd name="T72" fmla="*/ 1399 w 2303"/>
              <a:gd name="T73" fmla="*/ 2075 h 2111"/>
              <a:gd name="T74" fmla="*/ 1355 w 2303"/>
              <a:gd name="T75" fmla="*/ 2102 h 21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03"/>
              <a:gd name="T115" fmla="*/ 0 h 2111"/>
              <a:gd name="T116" fmla="*/ 2303 w 2303"/>
              <a:gd name="T117" fmla="*/ 2111 h 21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03" h="2111">
                <a:moveTo>
                  <a:pt x="380" y="2111"/>
                </a:moveTo>
                <a:cubicBezTo>
                  <a:pt x="387" y="2054"/>
                  <a:pt x="386" y="2030"/>
                  <a:pt x="416" y="1987"/>
                </a:cubicBezTo>
                <a:cubicBezTo>
                  <a:pt x="399" y="1871"/>
                  <a:pt x="409" y="1805"/>
                  <a:pt x="451" y="1703"/>
                </a:cubicBezTo>
                <a:cubicBezTo>
                  <a:pt x="469" y="1658"/>
                  <a:pt x="488" y="1590"/>
                  <a:pt x="531" y="1561"/>
                </a:cubicBezTo>
                <a:cubicBezTo>
                  <a:pt x="537" y="1549"/>
                  <a:pt x="543" y="1538"/>
                  <a:pt x="548" y="1526"/>
                </a:cubicBezTo>
                <a:cubicBezTo>
                  <a:pt x="555" y="1509"/>
                  <a:pt x="566" y="1473"/>
                  <a:pt x="566" y="1473"/>
                </a:cubicBezTo>
                <a:cubicBezTo>
                  <a:pt x="556" y="1401"/>
                  <a:pt x="571" y="1362"/>
                  <a:pt x="495" y="1340"/>
                </a:cubicBezTo>
                <a:cubicBezTo>
                  <a:pt x="463" y="1290"/>
                  <a:pt x="474" y="1247"/>
                  <a:pt x="424" y="1216"/>
                </a:cubicBezTo>
                <a:cubicBezTo>
                  <a:pt x="409" y="1165"/>
                  <a:pt x="384" y="1116"/>
                  <a:pt x="371" y="1065"/>
                </a:cubicBezTo>
                <a:cubicBezTo>
                  <a:pt x="377" y="984"/>
                  <a:pt x="367" y="954"/>
                  <a:pt x="407" y="897"/>
                </a:cubicBezTo>
                <a:cubicBezTo>
                  <a:pt x="404" y="873"/>
                  <a:pt x="408" y="848"/>
                  <a:pt x="398" y="826"/>
                </a:cubicBezTo>
                <a:cubicBezTo>
                  <a:pt x="394" y="817"/>
                  <a:pt x="376" y="825"/>
                  <a:pt x="371" y="817"/>
                </a:cubicBezTo>
                <a:cubicBezTo>
                  <a:pt x="366" y="809"/>
                  <a:pt x="356" y="723"/>
                  <a:pt x="354" y="719"/>
                </a:cubicBezTo>
                <a:cubicBezTo>
                  <a:pt x="342" y="691"/>
                  <a:pt x="323" y="667"/>
                  <a:pt x="309" y="640"/>
                </a:cubicBezTo>
                <a:cubicBezTo>
                  <a:pt x="304" y="630"/>
                  <a:pt x="299" y="620"/>
                  <a:pt x="291" y="613"/>
                </a:cubicBezTo>
                <a:cubicBezTo>
                  <a:pt x="284" y="607"/>
                  <a:pt x="274" y="607"/>
                  <a:pt x="265" y="604"/>
                </a:cubicBezTo>
                <a:cubicBezTo>
                  <a:pt x="211" y="525"/>
                  <a:pt x="284" y="621"/>
                  <a:pt x="221" y="569"/>
                </a:cubicBezTo>
                <a:cubicBezTo>
                  <a:pt x="213" y="562"/>
                  <a:pt x="211" y="549"/>
                  <a:pt x="203" y="542"/>
                </a:cubicBezTo>
                <a:cubicBezTo>
                  <a:pt x="187" y="528"/>
                  <a:pt x="150" y="507"/>
                  <a:pt x="150" y="507"/>
                </a:cubicBezTo>
                <a:cubicBezTo>
                  <a:pt x="140" y="478"/>
                  <a:pt x="105" y="427"/>
                  <a:pt x="105" y="427"/>
                </a:cubicBezTo>
                <a:cubicBezTo>
                  <a:pt x="108" y="394"/>
                  <a:pt x="102" y="359"/>
                  <a:pt x="114" y="329"/>
                </a:cubicBezTo>
                <a:cubicBezTo>
                  <a:pt x="118" y="320"/>
                  <a:pt x="136" y="346"/>
                  <a:pt x="141" y="338"/>
                </a:cubicBezTo>
                <a:cubicBezTo>
                  <a:pt x="165" y="304"/>
                  <a:pt x="69" y="270"/>
                  <a:pt x="52" y="259"/>
                </a:cubicBezTo>
                <a:cubicBezTo>
                  <a:pt x="26" y="218"/>
                  <a:pt x="25" y="194"/>
                  <a:pt x="17" y="143"/>
                </a:cubicBezTo>
                <a:cubicBezTo>
                  <a:pt x="14" y="125"/>
                  <a:pt x="0" y="106"/>
                  <a:pt x="8" y="90"/>
                </a:cubicBezTo>
                <a:cubicBezTo>
                  <a:pt x="13" y="80"/>
                  <a:pt x="25" y="104"/>
                  <a:pt x="35" y="108"/>
                </a:cubicBezTo>
                <a:cubicBezTo>
                  <a:pt x="46" y="113"/>
                  <a:pt x="58" y="116"/>
                  <a:pt x="70" y="117"/>
                </a:cubicBezTo>
                <a:cubicBezTo>
                  <a:pt x="135" y="122"/>
                  <a:pt x="200" y="123"/>
                  <a:pt x="265" y="126"/>
                </a:cubicBezTo>
                <a:cubicBezTo>
                  <a:pt x="312" y="141"/>
                  <a:pt x="360" y="154"/>
                  <a:pt x="407" y="170"/>
                </a:cubicBezTo>
                <a:cubicBezTo>
                  <a:pt x="524" y="159"/>
                  <a:pt x="479" y="161"/>
                  <a:pt x="557" y="134"/>
                </a:cubicBezTo>
                <a:cubicBezTo>
                  <a:pt x="560" y="135"/>
                  <a:pt x="613" y="147"/>
                  <a:pt x="619" y="152"/>
                </a:cubicBezTo>
                <a:cubicBezTo>
                  <a:pt x="664" y="189"/>
                  <a:pt x="607" y="172"/>
                  <a:pt x="664" y="196"/>
                </a:cubicBezTo>
                <a:cubicBezTo>
                  <a:pt x="708" y="215"/>
                  <a:pt x="759" y="225"/>
                  <a:pt x="805" y="241"/>
                </a:cubicBezTo>
                <a:cubicBezTo>
                  <a:pt x="815" y="245"/>
                  <a:pt x="822" y="254"/>
                  <a:pt x="832" y="259"/>
                </a:cubicBezTo>
                <a:cubicBezTo>
                  <a:pt x="840" y="263"/>
                  <a:pt x="850" y="264"/>
                  <a:pt x="859" y="267"/>
                </a:cubicBezTo>
                <a:cubicBezTo>
                  <a:pt x="878" y="287"/>
                  <a:pt x="903" y="300"/>
                  <a:pt x="921" y="321"/>
                </a:cubicBezTo>
                <a:cubicBezTo>
                  <a:pt x="930" y="332"/>
                  <a:pt x="941" y="373"/>
                  <a:pt x="956" y="383"/>
                </a:cubicBezTo>
                <a:cubicBezTo>
                  <a:pt x="976" y="396"/>
                  <a:pt x="1004" y="393"/>
                  <a:pt x="1027" y="400"/>
                </a:cubicBezTo>
                <a:cubicBezTo>
                  <a:pt x="1045" y="405"/>
                  <a:pt x="1080" y="418"/>
                  <a:pt x="1080" y="418"/>
                </a:cubicBezTo>
                <a:cubicBezTo>
                  <a:pt x="1086" y="427"/>
                  <a:pt x="1098" y="445"/>
                  <a:pt x="1098" y="445"/>
                </a:cubicBezTo>
                <a:lnTo>
                  <a:pt x="1075" y="771"/>
                </a:lnTo>
                <a:lnTo>
                  <a:pt x="1363" y="627"/>
                </a:lnTo>
                <a:lnTo>
                  <a:pt x="1363" y="531"/>
                </a:lnTo>
                <a:lnTo>
                  <a:pt x="1555" y="483"/>
                </a:lnTo>
                <a:lnTo>
                  <a:pt x="1651" y="291"/>
                </a:lnTo>
                <a:lnTo>
                  <a:pt x="1891" y="243"/>
                </a:lnTo>
                <a:lnTo>
                  <a:pt x="1987" y="99"/>
                </a:lnTo>
                <a:cubicBezTo>
                  <a:pt x="2051" y="67"/>
                  <a:pt x="2112" y="29"/>
                  <a:pt x="2179" y="3"/>
                </a:cubicBezTo>
                <a:cubicBezTo>
                  <a:pt x="2187" y="0"/>
                  <a:pt x="2170" y="19"/>
                  <a:pt x="2170" y="28"/>
                </a:cubicBezTo>
                <a:cubicBezTo>
                  <a:pt x="2170" y="37"/>
                  <a:pt x="2172" y="48"/>
                  <a:pt x="2179" y="55"/>
                </a:cubicBezTo>
                <a:cubicBezTo>
                  <a:pt x="2186" y="62"/>
                  <a:pt x="2197" y="61"/>
                  <a:pt x="2206" y="64"/>
                </a:cubicBezTo>
                <a:cubicBezTo>
                  <a:pt x="2244" y="102"/>
                  <a:pt x="2285" y="145"/>
                  <a:pt x="2303" y="196"/>
                </a:cubicBezTo>
                <a:cubicBezTo>
                  <a:pt x="2238" y="240"/>
                  <a:pt x="2271" y="228"/>
                  <a:pt x="2206" y="241"/>
                </a:cubicBezTo>
                <a:cubicBezTo>
                  <a:pt x="2189" y="252"/>
                  <a:pt x="2168" y="255"/>
                  <a:pt x="2152" y="267"/>
                </a:cubicBezTo>
                <a:cubicBezTo>
                  <a:pt x="2144" y="273"/>
                  <a:pt x="2120" y="324"/>
                  <a:pt x="2117" y="329"/>
                </a:cubicBezTo>
                <a:cubicBezTo>
                  <a:pt x="2099" y="360"/>
                  <a:pt x="2075" y="388"/>
                  <a:pt x="2055" y="418"/>
                </a:cubicBezTo>
                <a:cubicBezTo>
                  <a:pt x="2050" y="489"/>
                  <a:pt x="2019" y="556"/>
                  <a:pt x="2082" y="595"/>
                </a:cubicBezTo>
                <a:cubicBezTo>
                  <a:pt x="2134" y="678"/>
                  <a:pt x="2081" y="667"/>
                  <a:pt x="2011" y="675"/>
                </a:cubicBezTo>
                <a:cubicBezTo>
                  <a:pt x="1983" y="758"/>
                  <a:pt x="2032" y="639"/>
                  <a:pt x="1869" y="710"/>
                </a:cubicBezTo>
                <a:cubicBezTo>
                  <a:pt x="1852" y="717"/>
                  <a:pt x="1866" y="747"/>
                  <a:pt x="1860" y="764"/>
                </a:cubicBezTo>
                <a:cubicBezTo>
                  <a:pt x="1857" y="774"/>
                  <a:pt x="1848" y="781"/>
                  <a:pt x="1842" y="790"/>
                </a:cubicBezTo>
                <a:cubicBezTo>
                  <a:pt x="1835" y="888"/>
                  <a:pt x="1831" y="1014"/>
                  <a:pt x="1798" y="1109"/>
                </a:cubicBezTo>
                <a:cubicBezTo>
                  <a:pt x="1777" y="1252"/>
                  <a:pt x="1782" y="1265"/>
                  <a:pt x="1789" y="1464"/>
                </a:cubicBezTo>
                <a:cubicBezTo>
                  <a:pt x="1786" y="1493"/>
                  <a:pt x="1790" y="1524"/>
                  <a:pt x="1780" y="1552"/>
                </a:cubicBezTo>
                <a:cubicBezTo>
                  <a:pt x="1777" y="1561"/>
                  <a:pt x="1761" y="1555"/>
                  <a:pt x="1754" y="1561"/>
                </a:cubicBezTo>
                <a:cubicBezTo>
                  <a:pt x="1746" y="1568"/>
                  <a:pt x="1744" y="1580"/>
                  <a:pt x="1736" y="1588"/>
                </a:cubicBezTo>
                <a:cubicBezTo>
                  <a:pt x="1728" y="1595"/>
                  <a:pt x="1718" y="1599"/>
                  <a:pt x="1709" y="1605"/>
                </a:cubicBezTo>
                <a:cubicBezTo>
                  <a:pt x="1693" y="1630"/>
                  <a:pt x="1694" y="1637"/>
                  <a:pt x="1665" y="1650"/>
                </a:cubicBezTo>
                <a:cubicBezTo>
                  <a:pt x="1648" y="1657"/>
                  <a:pt x="1612" y="1667"/>
                  <a:pt x="1612" y="1667"/>
                </a:cubicBezTo>
                <a:cubicBezTo>
                  <a:pt x="1570" y="1696"/>
                  <a:pt x="1537" y="1726"/>
                  <a:pt x="1497" y="1756"/>
                </a:cubicBezTo>
                <a:cubicBezTo>
                  <a:pt x="1491" y="1765"/>
                  <a:pt x="1484" y="1773"/>
                  <a:pt x="1479" y="1783"/>
                </a:cubicBezTo>
                <a:cubicBezTo>
                  <a:pt x="1475" y="1791"/>
                  <a:pt x="1474" y="1801"/>
                  <a:pt x="1470" y="1809"/>
                </a:cubicBezTo>
                <a:cubicBezTo>
                  <a:pt x="1448" y="1848"/>
                  <a:pt x="1422" y="1874"/>
                  <a:pt x="1408" y="1916"/>
                </a:cubicBezTo>
                <a:cubicBezTo>
                  <a:pt x="1405" y="1969"/>
                  <a:pt x="1404" y="2022"/>
                  <a:pt x="1399" y="2075"/>
                </a:cubicBezTo>
                <a:cubicBezTo>
                  <a:pt x="1398" y="2084"/>
                  <a:pt x="1398" y="2097"/>
                  <a:pt x="1390" y="2102"/>
                </a:cubicBezTo>
                <a:cubicBezTo>
                  <a:pt x="1380" y="2108"/>
                  <a:pt x="1367" y="2102"/>
                  <a:pt x="1355" y="2102"/>
                </a:cubicBezTo>
                <a:lnTo>
                  <a:pt x="380" y="2111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2" grpId="0" animBg="1"/>
      <p:bldP spid="82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Gold Rush-1849 - 1870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Gold was discovered in California in 1849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People </a:t>
            </a:r>
            <a:r>
              <a:rPr lang="en-US" sz="2000" dirty="0" smtClean="0"/>
              <a:t>who moved west to mine are called miners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Immigrants, such as Mexicans, Chinese and the Irish, went to work in the mines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Immigrants were treated poorly with long hours, low pay and very dangerous work.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15364" name="Picture 6" descr="49ers-gold rush fly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9625" y="1295400"/>
            <a:ext cx="4095750" cy="51339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Transcontinental Railroad finished in 1869.</a:t>
            </a:r>
          </a:p>
        </p:txBody>
      </p:sp>
      <p:pic>
        <p:nvPicPr>
          <p:cNvPr id="38915" name="Picture 4" descr="Transcontinental_railroad_route map of 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84201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Many Immigrants, such as Irish, Mexicans and Chinese were building the Railroad.</a:t>
            </a:r>
          </a:p>
        </p:txBody>
      </p:sp>
      <p:pic>
        <p:nvPicPr>
          <p:cNvPr id="39939" name="Picture 4" descr="building the rail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38401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Union Pacific meets the Central Pacific in Utah in 1869. </a:t>
            </a:r>
          </a:p>
        </p:txBody>
      </p:sp>
      <p:pic>
        <p:nvPicPr>
          <p:cNvPr id="40963" name="Picture 4" descr="Where the two trains m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428750"/>
            <a:ext cx="66167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JOHN GAST - "AMERICAN PROGRESS" (1872)</a:t>
            </a:r>
            <a:endParaRPr lang="en-US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554163"/>
            <a:ext cx="6792913" cy="530383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Post-Revolutionary America</a:t>
            </a:r>
          </a:p>
        </p:txBody>
      </p:sp>
      <p:pic>
        <p:nvPicPr>
          <p:cNvPr id="6147" name="Picture 4" descr="lpurcha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763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Freeform 6"/>
          <p:cNvSpPr>
            <a:spLocks/>
          </p:cNvSpPr>
          <p:nvPr/>
        </p:nvSpPr>
        <p:spPr bwMode="auto">
          <a:xfrm>
            <a:off x="4770438" y="1671638"/>
            <a:ext cx="3656012" cy="3351212"/>
          </a:xfrm>
          <a:custGeom>
            <a:avLst/>
            <a:gdLst>
              <a:gd name="T0" fmla="*/ 416 w 2303"/>
              <a:gd name="T1" fmla="*/ 1987 h 2111"/>
              <a:gd name="T2" fmla="*/ 531 w 2303"/>
              <a:gd name="T3" fmla="*/ 1561 h 2111"/>
              <a:gd name="T4" fmla="*/ 566 w 2303"/>
              <a:gd name="T5" fmla="*/ 1473 h 2111"/>
              <a:gd name="T6" fmla="*/ 424 w 2303"/>
              <a:gd name="T7" fmla="*/ 1216 h 2111"/>
              <a:gd name="T8" fmla="*/ 407 w 2303"/>
              <a:gd name="T9" fmla="*/ 897 h 2111"/>
              <a:gd name="T10" fmla="*/ 371 w 2303"/>
              <a:gd name="T11" fmla="*/ 817 h 2111"/>
              <a:gd name="T12" fmla="*/ 309 w 2303"/>
              <a:gd name="T13" fmla="*/ 640 h 2111"/>
              <a:gd name="T14" fmla="*/ 265 w 2303"/>
              <a:gd name="T15" fmla="*/ 604 h 2111"/>
              <a:gd name="T16" fmla="*/ 203 w 2303"/>
              <a:gd name="T17" fmla="*/ 542 h 2111"/>
              <a:gd name="T18" fmla="*/ 105 w 2303"/>
              <a:gd name="T19" fmla="*/ 427 h 2111"/>
              <a:gd name="T20" fmla="*/ 141 w 2303"/>
              <a:gd name="T21" fmla="*/ 338 h 2111"/>
              <a:gd name="T22" fmla="*/ 17 w 2303"/>
              <a:gd name="T23" fmla="*/ 143 h 2111"/>
              <a:gd name="T24" fmla="*/ 35 w 2303"/>
              <a:gd name="T25" fmla="*/ 108 h 2111"/>
              <a:gd name="T26" fmla="*/ 265 w 2303"/>
              <a:gd name="T27" fmla="*/ 126 h 2111"/>
              <a:gd name="T28" fmla="*/ 557 w 2303"/>
              <a:gd name="T29" fmla="*/ 134 h 2111"/>
              <a:gd name="T30" fmla="*/ 664 w 2303"/>
              <a:gd name="T31" fmla="*/ 196 h 2111"/>
              <a:gd name="T32" fmla="*/ 832 w 2303"/>
              <a:gd name="T33" fmla="*/ 259 h 2111"/>
              <a:gd name="T34" fmla="*/ 921 w 2303"/>
              <a:gd name="T35" fmla="*/ 321 h 2111"/>
              <a:gd name="T36" fmla="*/ 1027 w 2303"/>
              <a:gd name="T37" fmla="*/ 400 h 2111"/>
              <a:gd name="T38" fmla="*/ 1098 w 2303"/>
              <a:gd name="T39" fmla="*/ 445 h 2111"/>
              <a:gd name="T40" fmla="*/ 1363 w 2303"/>
              <a:gd name="T41" fmla="*/ 627 h 2111"/>
              <a:gd name="T42" fmla="*/ 1555 w 2303"/>
              <a:gd name="T43" fmla="*/ 483 h 2111"/>
              <a:gd name="T44" fmla="*/ 1891 w 2303"/>
              <a:gd name="T45" fmla="*/ 243 h 2111"/>
              <a:gd name="T46" fmla="*/ 2179 w 2303"/>
              <a:gd name="T47" fmla="*/ 3 h 2111"/>
              <a:gd name="T48" fmla="*/ 2179 w 2303"/>
              <a:gd name="T49" fmla="*/ 55 h 2111"/>
              <a:gd name="T50" fmla="*/ 2303 w 2303"/>
              <a:gd name="T51" fmla="*/ 196 h 2111"/>
              <a:gd name="T52" fmla="*/ 2152 w 2303"/>
              <a:gd name="T53" fmla="*/ 267 h 2111"/>
              <a:gd name="T54" fmla="*/ 2055 w 2303"/>
              <a:gd name="T55" fmla="*/ 418 h 2111"/>
              <a:gd name="T56" fmla="*/ 2011 w 2303"/>
              <a:gd name="T57" fmla="*/ 675 h 2111"/>
              <a:gd name="T58" fmla="*/ 1860 w 2303"/>
              <a:gd name="T59" fmla="*/ 764 h 2111"/>
              <a:gd name="T60" fmla="*/ 1798 w 2303"/>
              <a:gd name="T61" fmla="*/ 1109 h 2111"/>
              <a:gd name="T62" fmla="*/ 1780 w 2303"/>
              <a:gd name="T63" fmla="*/ 1552 h 2111"/>
              <a:gd name="T64" fmla="*/ 1736 w 2303"/>
              <a:gd name="T65" fmla="*/ 1588 h 2111"/>
              <a:gd name="T66" fmla="*/ 1665 w 2303"/>
              <a:gd name="T67" fmla="*/ 1650 h 2111"/>
              <a:gd name="T68" fmla="*/ 1497 w 2303"/>
              <a:gd name="T69" fmla="*/ 1756 h 2111"/>
              <a:gd name="T70" fmla="*/ 1470 w 2303"/>
              <a:gd name="T71" fmla="*/ 1809 h 2111"/>
              <a:gd name="T72" fmla="*/ 1399 w 2303"/>
              <a:gd name="T73" fmla="*/ 2075 h 2111"/>
              <a:gd name="T74" fmla="*/ 1355 w 2303"/>
              <a:gd name="T75" fmla="*/ 2102 h 21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03"/>
              <a:gd name="T115" fmla="*/ 0 h 2111"/>
              <a:gd name="T116" fmla="*/ 2303 w 2303"/>
              <a:gd name="T117" fmla="*/ 2111 h 21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03" h="2111">
                <a:moveTo>
                  <a:pt x="380" y="2111"/>
                </a:moveTo>
                <a:cubicBezTo>
                  <a:pt x="387" y="2054"/>
                  <a:pt x="386" y="2030"/>
                  <a:pt x="416" y="1987"/>
                </a:cubicBezTo>
                <a:cubicBezTo>
                  <a:pt x="399" y="1871"/>
                  <a:pt x="409" y="1805"/>
                  <a:pt x="451" y="1703"/>
                </a:cubicBezTo>
                <a:cubicBezTo>
                  <a:pt x="469" y="1658"/>
                  <a:pt x="488" y="1590"/>
                  <a:pt x="531" y="1561"/>
                </a:cubicBezTo>
                <a:cubicBezTo>
                  <a:pt x="537" y="1549"/>
                  <a:pt x="543" y="1538"/>
                  <a:pt x="548" y="1526"/>
                </a:cubicBezTo>
                <a:cubicBezTo>
                  <a:pt x="555" y="1509"/>
                  <a:pt x="566" y="1473"/>
                  <a:pt x="566" y="1473"/>
                </a:cubicBezTo>
                <a:cubicBezTo>
                  <a:pt x="556" y="1401"/>
                  <a:pt x="571" y="1362"/>
                  <a:pt x="495" y="1340"/>
                </a:cubicBezTo>
                <a:cubicBezTo>
                  <a:pt x="463" y="1290"/>
                  <a:pt x="474" y="1247"/>
                  <a:pt x="424" y="1216"/>
                </a:cubicBezTo>
                <a:cubicBezTo>
                  <a:pt x="409" y="1165"/>
                  <a:pt x="384" y="1116"/>
                  <a:pt x="371" y="1065"/>
                </a:cubicBezTo>
                <a:cubicBezTo>
                  <a:pt x="377" y="984"/>
                  <a:pt x="367" y="954"/>
                  <a:pt x="407" y="897"/>
                </a:cubicBezTo>
                <a:cubicBezTo>
                  <a:pt x="404" y="873"/>
                  <a:pt x="408" y="848"/>
                  <a:pt x="398" y="826"/>
                </a:cubicBezTo>
                <a:cubicBezTo>
                  <a:pt x="394" y="817"/>
                  <a:pt x="376" y="825"/>
                  <a:pt x="371" y="817"/>
                </a:cubicBezTo>
                <a:cubicBezTo>
                  <a:pt x="366" y="809"/>
                  <a:pt x="356" y="723"/>
                  <a:pt x="354" y="719"/>
                </a:cubicBezTo>
                <a:cubicBezTo>
                  <a:pt x="342" y="691"/>
                  <a:pt x="323" y="667"/>
                  <a:pt x="309" y="640"/>
                </a:cubicBezTo>
                <a:cubicBezTo>
                  <a:pt x="304" y="630"/>
                  <a:pt x="299" y="620"/>
                  <a:pt x="291" y="613"/>
                </a:cubicBezTo>
                <a:cubicBezTo>
                  <a:pt x="284" y="607"/>
                  <a:pt x="274" y="607"/>
                  <a:pt x="265" y="604"/>
                </a:cubicBezTo>
                <a:cubicBezTo>
                  <a:pt x="211" y="525"/>
                  <a:pt x="284" y="621"/>
                  <a:pt x="221" y="569"/>
                </a:cubicBezTo>
                <a:cubicBezTo>
                  <a:pt x="213" y="562"/>
                  <a:pt x="211" y="549"/>
                  <a:pt x="203" y="542"/>
                </a:cubicBezTo>
                <a:cubicBezTo>
                  <a:pt x="187" y="528"/>
                  <a:pt x="150" y="507"/>
                  <a:pt x="150" y="507"/>
                </a:cubicBezTo>
                <a:cubicBezTo>
                  <a:pt x="140" y="478"/>
                  <a:pt x="105" y="427"/>
                  <a:pt x="105" y="427"/>
                </a:cubicBezTo>
                <a:cubicBezTo>
                  <a:pt x="108" y="394"/>
                  <a:pt x="102" y="359"/>
                  <a:pt x="114" y="329"/>
                </a:cubicBezTo>
                <a:cubicBezTo>
                  <a:pt x="118" y="320"/>
                  <a:pt x="136" y="346"/>
                  <a:pt x="141" y="338"/>
                </a:cubicBezTo>
                <a:cubicBezTo>
                  <a:pt x="165" y="304"/>
                  <a:pt x="69" y="270"/>
                  <a:pt x="52" y="259"/>
                </a:cubicBezTo>
                <a:cubicBezTo>
                  <a:pt x="26" y="218"/>
                  <a:pt x="25" y="194"/>
                  <a:pt x="17" y="143"/>
                </a:cubicBezTo>
                <a:cubicBezTo>
                  <a:pt x="14" y="125"/>
                  <a:pt x="0" y="106"/>
                  <a:pt x="8" y="90"/>
                </a:cubicBezTo>
                <a:cubicBezTo>
                  <a:pt x="13" y="80"/>
                  <a:pt x="25" y="104"/>
                  <a:pt x="35" y="108"/>
                </a:cubicBezTo>
                <a:cubicBezTo>
                  <a:pt x="46" y="113"/>
                  <a:pt x="58" y="116"/>
                  <a:pt x="70" y="117"/>
                </a:cubicBezTo>
                <a:cubicBezTo>
                  <a:pt x="135" y="122"/>
                  <a:pt x="200" y="123"/>
                  <a:pt x="265" y="126"/>
                </a:cubicBezTo>
                <a:cubicBezTo>
                  <a:pt x="312" y="141"/>
                  <a:pt x="360" y="154"/>
                  <a:pt x="407" y="170"/>
                </a:cubicBezTo>
                <a:cubicBezTo>
                  <a:pt x="524" y="159"/>
                  <a:pt x="479" y="161"/>
                  <a:pt x="557" y="134"/>
                </a:cubicBezTo>
                <a:cubicBezTo>
                  <a:pt x="560" y="135"/>
                  <a:pt x="613" y="147"/>
                  <a:pt x="619" y="152"/>
                </a:cubicBezTo>
                <a:cubicBezTo>
                  <a:pt x="664" y="189"/>
                  <a:pt x="607" y="172"/>
                  <a:pt x="664" y="196"/>
                </a:cubicBezTo>
                <a:cubicBezTo>
                  <a:pt x="708" y="215"/>
                  <a:pt x="759" y="225"/>
                  <a:pt x="805" y="241"/>
                </a:cubicBezTo>
                <a:cubicBezTo>
                  <a:pt x="815" y="245"/>
                  <a:pt x="822" y="254"/>
                  <a:pt x="832" y="259"/>
                </a:cubicBezTo>
                <a:cubicBezTo>
                  <a:pt x="840" y="263"/>
                  <a:pt x="850" y="264"/>
                  <a:pt x="859" y="267"/>
                </a:cubicBezTo>
                <a:cubicBezTo>
                  <a:pt x="878" y="287"/>
                  <a:pt x="903" y="300"/>
                  <a:pt x="921" y="321"/>
                </a:cubicBezTo>
                <a:cubicBezTo>
                  <a:pt x="930" y="332"/>
                  <a:pt x="941" y="373"/>
                  <a:pt x="956" y="383"/>
                </a:cubicBezTo>
                <a:cubicBezTo>
                  <a:pt x="976" y="396"/>
                  <a:pt x="1004" y="393"/>
                  <a:pt x="1027" y="400"/>
                </a:cubicBezTo>
                <a:cubicBezTo>
                  <a:pt x="1045" y="405"/>
                  <a:pt x="1080" y="418"/>
                  <a:pt x="1080" y="418"/>
                </a:cubicBezTo>
                <a:cubicBezTo>
                  <a:pt x="1086" y="427"/>
                  <a:pt x="1098" y="445"/>
                  <a:pt x="1098" y="445"/>
                </a:cubicBezTo>
                <a:lnTo>
                  <a:pt x="1075" y="771"/>
                </a:lnTo>
                <a:lnTo>
                  <a:pt x="1363" y="627"/>
                </a:lnTo>
                <a:lnTo>
                  <a:pt x="1363" y="531"/>
                </a:lnTo>
                <a:lnTo>
                  <a:pt x="1555" y="483"/>
                </a:lnTo>
                <a:lnTo>
                  <a:pt x="1651" y="291"/>
                </a:lnTo>
                <a:lnTo>
                  <a:pt x="1891" y="243"/>
                </a:lnTo>
                <a:lnTo>
                  <a:pt x="1987" y="99"/>
                </a:lnTo>
                <a:cubicBezTo>
                  <a:pt x="2051" y="67"/>
                  <a:pt x="2112" y="29"/>
                  <a:pt x="2179" y="3"/>
                </a:cubicBezTo>
                <a:cubicBezTo>
                  <a:pt x="2187" y="0"/>
                  <a:pt x="2170" y="19"/>
                  <a:pt x="2170" y="28"/>
                </a:cubicBezTo>
                <a:cubicBezTo>
                  <a:pt x="2170" y="37"/>
                  <a:pt x="2172" y="48"/>
                  <a:pt x="2179" y="55"/>
                </a:cubicBezTo>
                <a:cubicBezTo>
                  <a:pt x="2186" y="62"/>
                  <a:pt x="2197" y="61"/>
                  <a:pt x="2206" y="64"/>
                </a:cubicBezTo>
                <a:cubicBezTo>
                  <a:pt x="2244" y="102"/>
                  <a:pt x="2285" y="145"/>
                  <a:pt x="2303" y="196"/>
                </a:cubicBezTo>
                <a:cubicBezTo>
                  <a:pt x="2238" y="240"/>
                  <a:pt x="2271" y="228"/>
                  <a:pt x="2206" y="241"/>
                </a:cubicBezTo>
                <a:cubicBezTo>
                  <a:pt x="2189" y="252"/>
                  <a:pt x="2168" y="255"/>
                  <a:pt x="2152" y="267"/>
                </a:cubicBezTo>
                <a:cubicBezTo>
                  <a:pt x="2144" y="273"/>
                  <a:pt x="2120" y="324"/>
                  <a:pt x="2117" y="329"/>
                </a:cubicBezTo>
                <a:cubicBezTo>
                  <a:pt x="2099" y="360"/>
                  <a:pt x="2075" y="388"/>
                  <a:pt x="2055" y="418"/>
                </a:cubicBezTo>
                <a:cubicBezTo>
                  <a:pt x="2050" y="489"/>
                  <a:pt x="2019" y="556"/>
                  <a:pt x="2082" y="595"/>
                </a:cubicBezTo>
                <a:cubicBezTo>
                  <a:pt x="2134" y="678"/>
                  <a:pt x="2081" y="667"/>
                  <a:pt x="2011" y="675"/>
                </a:cubicBezTo>
                <a:cubicBezTo>
                  <a:pt x="1983" y="758"/>
                  <a:pt x="2032" y="639"/>
                  <a:pt x="1869" y="710"/>
                </a:cubicBezTo>
                <a:cubicBezTo>
                  <a:pt x="1852" y="717"/>
                  <a:pt x="1866" y="747"/>
                  <a:pt x="1860" y="764"/>
                </a:cubicBezTo>
                <a:cubicBezTo>
                  <a:pt x="1857" y="774"/>
                  <a:pt x="1848" y="781"/>
                  <a:pt x="1842" y="790"/>
                </a:cubicBezTo>
                <a:cubicBezTo>
                  <a:pt x="1835" y="888"/>
                  <a:pt x="1831" y="1014"/>
                  <a:pt x="1798" y="1109"/>
                </a:cubicBezTo>
                <a:cubicBezTo>
                  <a:pt x="1777" y="1252"/>
                  <a:pt x="1782" y="1265"/>
                  <a:pt x="1789" y="1464"/>
                </a:cubicBezTo>
                <a:cubicBezTo>
                  <a:pt x="1786" y="1493"/>
                  <a:pt x="1790" y="1524"/>
                  <a:pt x="1780" y="1552"/>
                </a:cubicBezTo>
                <a:cubicBezTo>
                  <a:pt x="1777" y="1561"/>
                  <a:pt x="1761" y="1555"/>
                  <a:pt x="1754" y="1561"/>
                </a:cubicBezTo>
                <a:cubicBezTo>
                  <a:pt x="1746" y="1568"/>
                  <a:pt x="1744" y="1580"/>
                  <a:pt x="1736" y="1588"/>
                </a:cubicBezTo>
                <a:cubicBezTo>
                  <a:pt x="1728" y="1595"/>
                  <a:pt x="1718" y="1599"/>
                  <a:pt x="1709" y="1605"/>
                </a:cubicBezTo>
                <a:cubicBezTo>
                  <a:pt x="1693" y="1630"/>
                  <a:pt x="1694" y="1637"/>
                  <a:pt x="1665" y="1650"/>
                </a:cubicBezTo>
                <a:cubicBezTo>
                  <a:pt x="1648" y="1657"/>
                  <a:pt x="1612" y="1667"/>
                  <a:pt x="1612" y="1667"/>
                </a:cubicBezTo>
                <a:cubicBezTo>
                  <a:pt x="1570" y="1696"/>
                  <a:pt x="1537" y="1726"/>
                  <a:pt x="1497" y="1756"/>
                </a:cubicBezTo>
                <a:cubicBezTo>
                  <a:pt x="1491" y="1765"/>
                  <a:pt x="1484" y="1773"/>
                  <a:pt x="1479" y="1783"/>
                </a:cubicBezTo>
                <a:cubicBezTo>
                  <a:pt x="1475" y="1791"/>
                  <a:pt x="1474" y="1801"/>
                  <a:pt x="1470" y="1809"/>
                </a:cubicBezTo>
                <a:cubicBezTo>
                  <a:pt x="1448" y="1848"/>
                  <a:pt x="1422" y="1874"/>
                  <a:pt x="1408" y="1916"/>
                </a:cubicBezTo>
                <a:cubicBezTo>
                  <a:pt x="1405" y="1969"/>
                  <a:pt x="1404" y="2022"/>
                  <a:pt x="1399" y="2075"/>
                </a:cubicBezTo>
                <a:cubicBezTo>
                  <a:pt x="1398" y="2084"/>
                  <a:pt x="1398" y="2097"/>
                  <a:pt x="1390" y="2102"/>
                </a:cubicBezTo>
                <a:cubicBezTo>
                  <a:pt x="1380" y="2108"/>
                  <a:pt x="1367" y="2102"/>
                  <a:pt x="1355" y="2102"/>
                </a:cubicBezTo>
                <a:lnTo>
                  <a:pt x="380" y="2111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Louisiana Purchase</a:t>
            </a:r>
            <a:r>
              <a:rPr lang="en-US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 smtClean="0"/>
              <a:t>Louisiana Purchase - 1803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Jefferson bought land from </a:t>
            </a:r>
            <a:r>
              <a:rPr lang="en-US" sz="2800" dirty="0" smtClean="0"/>
              <a:t>France, which </a:t>
            </a:r>
            <a:r>
              <a:rPr lang="en-US" sz="2800" dirty="0" smtClean="0"/>
              <a:t>doubled the size of the United States.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Lewis </a:t>
            </a:r>
            <a:r>
              <a:rPr lang="en-US" sz="2800" dirty="0" smtClean="0"/>
              <a:t>and Clark expedition</a:t>
            </a:r>
            <a:r>
              <a:rPr lang="en-US" sz="2800" dirty="0" smtClean="0"/>
              <a:t>, explored </a:t>
            </a:r>
            <a:r>
              <a:rPr lang="en-US" sz="2800" dirty="0" smtClean="0"/>
              <a:t>the Louisiana Purchase from the Mississippi River to the Pacific Ocean.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Lousiana Purchase</a:t>
            </a:r>
          </a:p>
        </p:txBody>
      </p:sp>
      <p:pic>
        <p:nvPicPr>
          <p:cNvPr id="8195" name="Picture 4" descr="lpurcha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8763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Freeform 7"/>
          <p:cNvSpPr>
            <a:spLocks/>
          </p:cNvSpPr>
          <p:nvPr/>
        </p:nvSpPr>
        <p:spPr bwMode="auto">
          <a:xfrm>
            <a:off x="2286000" y="1600200"/>
            <a:ext cx="3352800" cy="3733800"/>
          </a:xfrm>
          <a:custGeom>
            <a:avLst/>
            <a:gdLst>
              <a:gd name="T0" fmla="*/ 2112 w 2112"/>
              <a:gd name="T1" fmla="*/ 2352 h 2352"/>
              <a:gd name="T2" fmla="*/ 2064 w 2112"/>
              <a:gd name="T3" fmla="*/ 2256 h 2352"/>
              <a:gd name="T4" fmla="*/ 1968 w 2112"/>
              <a:gd name="T5" fmla="*/ 2256 h 2352"/>
              <a:gd name="T6" fmla="*/ 1920 w 2112"/>
              <a:gd name="T7" fmla="*/ 2112 h 2352"/>
              <a:gd name="T8" fmla="*/ 1920 w 2112"/>
              <a:gd name="T9" fmla="*/ 2016 h 2352"/>
              <a:gd name="T10" fmla="*/ 1920 w 2112"/>
              <a:gd name="T11" fmla="*/ 1824 h 2352"/>
              <a:gd name="T12" fmla="*/ 2064 w 2112"/>
              <a:gd name="T13" fmla="*/ 1440 h 2352"/>
              <a:gd name="T14" fmla="*/ 1872 w 2112"/>
              <a:gd name="T15" fmla="*/ 1104 h 2352"/>
              <a:gd name="T16" fmla="*/ 1872 w 2112"/>
              <a:gd name="T17" fmla="*/ 960 h 2352"/>
              <a:gd name="T18" fmla="*/ 1968 w 2112"/>
              <a:gd name="T19" fmla="*/ 912 h 2352"/>
              <a:gd name="T20" fmla="*/ 1776 w 2112"/>
              <a:gd name="T21" fmla="*/ 624 h 2352"/>
              <a:gd name="T22" fmla="*/ 1584 w 2112"/>
              <a:gd name="T23" fmla="*/ 480 h 2352"/>
              <a:gd name="T24" fmla="*/ 1584 w 2112"/>
              <a:gd name="T25" fmla="*/ 336 h 2352"/>
              <a:gd name="T26" fmla="*/ 1680 w 2112"/>
              <a:gd name="T27" fmla="*/ 336 h 2352"/>
              <a:gd name="T28" fmla="*/ 1632 w 2112"/>
              <a:gd name="T29" fmla="*/ 288 h 2352"/>
              <a:gd name="T30" fmla="*/ 1488 w 2112"/>
              <a:gd name="T31" fmla="*/ 288 h 2352"/>
              <a:gd name="T32" fmla="*/ 1488 w 2112"/>
              <a:gd name="T33" fmla="*/ 384 h 2352"/>
              <a:gd name="T34" fmla="*/ 1440 w 2112"/>
              <a:gd name="T35" fmla="*/ 480 h 2352"/>
              <a:gd name="T36" fmla="*/ 1248 w 2112"/>
              <a:gd name="T37" fmla="*/ 432 h 2352"/>
              <a:gd name="T38" fmla="*/ 1248 w 2112"/>
              <a:gd name="T39" fmla="*/ 288 h 2352"/>
              <a:gd name="T40" fmla="*/ 1200 w 2112"/>
              <a:gd name="T41" fmla="*/ 192 h 2352"/>
              <a:gd name="T42" fmla="*/ 1104 w 2112"/>
              <a:gd name="T43" fmla="*/ 240 h 2352"/>
              <a:gd name="T44" fmla="*/ 1008 w 2112"/>
              <a:gd name="T45" fmla="*/ 192 h 2352"/>
              <a:gd name="T46" fmla="*/ 864 w 2112"/>
              <a:gd name="T47" fmla="*/ 96 h 2352"/>
              <a:gd name="T48" fmla="*/ 96 w 2112"/>
              <a:gd name="T49" fmla="*/ 0 h 2352"/>
              <a:gd name="T50" fmla="*/ 144 w 2112"/>
              <a:gd name="T51" fmla="*/ 240 h 2352"/>
              <a:gd name="T52" fmla="*/ 96 w 2112"/>
              <a:gd name="T53" fmla="*/ 336 h 2352"/>
              <a:gd name="T54" fmla="*/ 0 w 2112"/>
              <a:gd name="T55" fmla="*/ 336 h 2352"/>
              <a:gd name="T56" fmla="*/ 48 w 2112"/>
              <a:gd name="T57" fmla="*/ 528 h 2352"/>
              <a:gd name="T58" fmla="*/ 240 w 2112"/>
              <a:gd name="T59" fmla="*/ 480 h 2352"/>
              <a:gd name="T60" fmla="*/ 288 w 2112"/>
              <a:gd name="T61" fmla="*/ 624 h 2352"/>
              <a:gd name="T62" fmla="*/ 528 w 2112"/>
              <a:gd name="T63" fmla="*/ 1008 h 2352"/>
              <a:gd name="T64" fmla="*/ 624 w 2112"/>
              <a:gd name="T65" fmla="*/ 1104 h 2352"/>
              <a:gd name="T66" fmla="*/ 528 w 2112"/>
              <a:gd name="T67" fmla="*/ 1248 h 2352"/>
              <a:gd name="T68" fmla="*/ 624 w 2112"/>
              <a:gd name="T69" fmla="*/ 1392 h 2352"/>
              <a:gd name="T70" fmla="*/ 576 w 2112"/>
              <a:gd name="T71" fmla="*/ 1584 h 2352"/>
              <a:gd name="T72" fmla="*/ 960 w 2112"/>
              <a:gd name="T73" fmla="*/ 1776 h 2352"/>
              <a:gd name="T74" fmla="*/ 1488 w 2112"/>
              <a:gd name="T75" fmla="*/ 1920 h 2352"/>
              <a:gd name="T76" fmla="*/ 1776 w 2112"/>
              <a:gd name="T77" fmla="*/ 2112 h 2352"/>
              <a:gd name="T78" fmla="*/ 1872 w 2112"/>
              <a:gd name="T79" fmla="*/ 2304 h 2352"/>
              <a:gd name="T80" fmla="*/ 2016 w 2112"/>
              <a:gd name="T81" fmla="*/ 2352 h 2352"/>
              <a:gd name="T82" fmla="*/ 2112 w 2112"/>
              <a:gd name="T83" fmla="*/ 2352 h 23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12"/>
              <a:gd name="T127" fmla="*/ 0 h 2352"/>
              <a:gd name="T128" fmla="*/ 2112 w 2112"/>
              <a:gd name="T129" fmla="*/ 2352 h 235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12" h="2352">
                <a:moveTo>
                  <a:pt x="2112" y="2352"/>
                </a:moveTo>
                <a:lnTo>
                  <a:pt x="2064" y="2256"/>
                </a:lnTo>
                <a:lnTo>
                  <a:pt x="1968" y="2256"/>
                </a:lnTo>
                <a:lnTo>
                  <a:pt x="1920" y="2112"/>
                </a:lnTo>
                <a:lnTo>
                  <a:pt x="1920" y="2016"/>
                </a:lnTo>
                <a:lnTo>
                  <a:pt x="1920" y="1824"/>
                </a:lnTo>
                <a:lnTo>
                  <a:pt x="2064" y="1440"/>
                </a:lnTo>
                <a:lnTo>
                  <a:pt x="1872" y="1104"/>
                </a:lnTo>
                <a:lnTo>
                  <a:pt x="1872" y="960"/>
                </a:lnTo>
                <a:lnTo>
                  <a:pt x="1968" y="912"/>
                </a:lnTo>
                <a:lnTo>
                  <a:pt x="1776" y="624"/>
                </a:lnTo>
                <a:lnTo>
                  <a:pt x="1584" y="480"/>
                </a:lnTo>
                <a:lnTo>
                  <a:pt x="1584" y="336"/>
                </a:lnTo>
                <a:lnTo>
                  <a:pt x="1680" y="336"/>
                </a:lnTo>
                <a:lnTo>
                  <a:pt x="1632" y="288"/>
                </a:lnTo>
                <a:lnTo>
                  <a:pt x="1488" y="288"/>
                </a:lnTo>
                <a:lnTo>
                  <a:pt x="1488" y="384"/>
                </a:lnTo>
                <a:lnTo>
                  <a:pt x="1440" y="480"/>
                </a:lnTo>
                <a:lnTo>
                  <a:pt x="1248" y="432"/>
                </a:lnTo>
                <a:lnTo>
                  <a:pt x="1248" y="288"/>
                </a:lnTo>
                <a:lnTo>
                  <a:pt x="1200" y="192"/>
                </a:lnTo>
                <a:lnTo>
                  <a:pt x="1104" y="240"/>
                </a:lnTo>
                <a:lnTo>
                  <a:pt x="1008" y="192"/>
                </a:lnTo>
                <a:lnTo>
                  <a:pt x="864" y="96"/>
                </a:lnTo>
                <a:lnTo>
                  <a:pt x="96" y="0"/>
                </a:lnTo>
                <a:lnTo>
                  <a:pt x="144" y="240"/>
                </a:lnTo>
                <a:lnTo>
                  <a:pt x="96" y="336"/>
                </a:lnTo>
                <a:lnTo>
                  <a:pt x="0" y="336"/>
                </a:lnTo>
                <a:lnTo>
                  <a:pt x="48" y="528"/>
                </a:lnTo>
                <a:lnTo>
                  <a:pt x="240" y="480"/>
                </a:lnTo>
                <a:lnTo>
                  <a:pt x="288" y="624"/>
                </a:lnTo>
                <a:lnTo>
                  <a:pt x="528" y="1008"/>
                </a:lnTo>
                <a:lnTo>
                  <a:pt x="624" y="1104"/>
                </a:lnTo>
                <a:lnTo>
                  <a:pt x="528" y="1248"/>
                </a:lnTo>
                <a:lnTo>
                  <a:pt x="624" y="1392"/>
                </a:lnTo>
                <a:lnTo>
                  <a:pt x="576" y="1584"/>
                </a:lnTo>
                <a:lnTo>
                  <a:pt x="960" y="1776"/>
                </a:lnTo>
                <a:lnTo>
                  <a:pt x="1488" y="1920"/>
                </a:lnTo>
                <a:lnTo>
                  <a:pt x="1776" y="2112"/>
                </a:lnTo>
                <a:lnTo>
                  <a:pt x="1872" y="2304"/>
                </a:lnTo>
                <a:lnTo>
                  <a:pt x="2016" y="2352"/>
                </a:lnTo>
                <a:lnTo>
                  <a:pt x="2112" y="2352"/>
                </a:lnTo>
                <a:close/>
              </a:path>
            </a:pathLst>
          </a:custGeom>
          <a:solidFill>
            <a:srgbClr val="00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8"/>
          <p:cNvSpPr>
            <a:spLocks/>
          </p:cNvSpPr>
          <p:nvPr/>
        </p:nvSpPr>
        <p:spPr bwMode="auto">
          <a:xfrm>
            <a:off x="4770438" y="1671638"/>
            <a:ext cx="3656012" cy="3351212"/>
          </a:xfrm>
          <a:custGeom>
            <a:avLst/>
            <a:gdLst>
              <a:gd name="T0" fmla="*/ 416 w 2303"/>
              <a:gd name="T1" fmla="*/ 1987 h 2111"/>
              <a:gd name="T2" fmla="*/ 531 w 2303"/>
              <a:gd name="T3" fmla="*/ 1561 h 2111"/>
              <a:gd name="T4" fmla="*/ 566 w 2303"/>
              <a:gd name="T5" fmla="*/ 1473 h 2111"/>
              <a:gd name="T6" fmla="*/ 424 w 2303"/>
              <a:gd name="T7" fmla="*/ 1216 h 2111"/>
              <a:gd name="T8" fmla="*/ 407 w 2303"/>
              <a:gd name="T9" fmla="*/ 897 h 2111"/>
              <a:gd name="T10" fmla="*/ 371 w 2303"/>
              <a:gd name="T11" fmla="*/ 817 h 2111"/>
              <a:gd name="T12" fmla="*/ 309 w 2303"/>
              <a:gd name="T13" fmla="*/ 640 h 2111"/>
              <a:gd name="T14" fmla="*/ 265 w 2303"/>
              <a:gd name="T15" fmla="*/ 604 h 2111"/>
              <a:gd name="T16" fmla="*/ 203 w 2303"/>
              <a:gd name="T17" fmla="*/ 542 h 2111"/>
              <a:gd name="T18" fmla="*/ 105 w 2303"/>
              <a:gd name="T19" fmla="*/ 427 h 2111"/>
              <a:gd name="T20" fmla="*/ 141 w 2303"/>
              <a:gd name="T21" fmla="*/ 338 h 2111"/>
              <a:gd name="T22" fmla="*/ 17 w 2303"/>
              <a:gd name="T23" fmla="*/ 143 h 2111"/>
              <a:gd name="T24" fmla="*/ 35 w 2303"/>
              <a:gd name="T25" fmla="*/ 108 h 2111"/>
              <a:gd name="T26" fmla="*/ 265 w 2303"/>
              <a:gd name="T27" fmla="*/ 126 h 2111"/>
              <a:gd name="T28" fmla="*/ 557 w 2303"/>
              <a:gd name="T29" fmla="*/ 134 h 2111"/>
              <a:gd name="T30" fmla="*/ 664 w 2303"/>
              <a:gd name="T31" fmla="*/ 196 h 2111"/>
              <a:gd name="T32" fmla="*/ 832 w 2303"/>
              <a:gd name="T33" fmla="*/ 259 h 2111"/>
              <a:gd name="T34" fmla="*/ 921 w 2303"/>
              <a:gd name="T35" fmla="*/ 321 h 2111"/>
              <a:gd name="T36" fmla="*/ 1027 w 2303"/>
              <a:gd name="T37" fmla="*/ 400 h 2111"/>
              <a:gd name="T38" fmla="*/ 1098 w 2303"/>
              <a:gd name="T39" fmla="*/ 445 h 2111"/>
              <a:gd name="T40" fmla="*/ 1363 w 2303"/>
              <a:gd name="T41" fmla="*/ 627 h 2111"/>
              <a:gd name="T42" fmla="*/ 1555 w 2303"/>
              <a:gd name="T43" fmla="*/ 483 h 2111"/>
              <a:gd name="T44" fmla="*/ 1891 w 2303"/>
              <a:gd name="T45" fmla="*/ 243 h 2111"/>
              <a:gd name="T46" fmla="*/ 2179 w 2303"/>
              <a:gd name="T47" fmla="*/ 3 h 2111"/>
              <a:gd name="T48" fmla="*/ 2179 w 2303"/>
              <a:gd name="T49" fmla="*/ 55 h 2111"/>
              <a:gd name="T50" fmla="*/ 2303 w 2303"/>
              <a:gd name="T51" fmla="*/ 196 h 2111"/>
              <a:gd name="T52" fmla="*/ 2152 w 2303"/>
              <a:gd name="T53" fmla="*/ 267 h 2111"/>
              <a:gd name="T54" fmla="*/ 2055 w 2303"/>
              <a:gd name="T55" fmla="*/ 418 h 2111"/>
              <a:gd name="T56" fmla="*/ 2011 w 2303"/>
              <a:gd name="T57" fmla="*/ 675 h 2111"/>
              <a:gd name="T58" fmla="*/ 1860 w 2303"/>
              <a:gd name="T59" fmla="*/ 764 h 2111"/>
              <a:gd name="T60" fmla="*/ 1798 w 2303"/>
              <a:gd name="T61" fmla="*/ 1109 h 2111"/>
              <a:gd name="T62" fmla="*/ 1780 w 2303"/>
              <a:gd name="T63" fmla="*/ 1552 h 2111"/>
              <a:gd name="T64" fmla="*/ 1736 w 2303"/>
              <a:gd name="T65" fmla="*/ 1588 h 2111"/>
              <a:gd name="T66" fmla="*/ 1665 w 2303"/>
              <a:gd name="T67" fmla="*/ 1650 h 2111"/>
              <a:gd name="T68" fmla="*/ 1497 w 2303"/>
              <a:gd name="T69" fmla="*/ 1756 h 2111"/>
              <a:gd name="T70" fmla="*/ 1470 w 2303"/>
              <a:gd name="T71" fmla="*/ 1809 h 2111"/>
              <a:gd name="T72" fmla="*/ 1399 w 2303"/>
              <a:gd name="T73" fmla="*/ 2075 h 2111"/>
              <a:gd name="T74" fmla="*/ 1355 w 2303"/>
              <a:gd name="T75" fmla="*/ 2102 h 21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03"/>
              <a:gd name="T115" fmla="*/ 0 h 2111"/>
              <a:gd name="T116" fmla="*/ 2303 w 2303"/>
              <a:gd name="T117" fmla="*/ 2111 h 21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03" h="2111">
                <a:moveTo>
                  <a:pt x="380" y="2111"/>
                </a:moveTo>
                <a:cubicBezTo>
                  <a:pt x="387" y="2054"/>
                  <a:pt x="386" y="2030"/>
                  <a:pt x="416" y="1987"/>
                </a:cubicBezTo>
                <a:cubicBezTo>
                  <a:pt x="399" y="1871"/>
                  <a:pt x="409" y="1805"/>
                  <a:pt x="451" y="1703"/>
                </a:cubicBezTo>
                <a:cubicBezTo>
                  <a:pt x="469" y="1658"/>
                  <a:pt x="488" y="1590"/>
                  <a:pt x="531" y="1561"/>
                </a:cubicBezTo>
                <a:cubicBezTo>
                  <a:pt x="537" y="1549"/>
                  <a:pt x="543" y="1538"/>
                  <a:pt x="548" y="1526"/>
                </a:cubicBezTo>
                <a:cubicBezTo>
                  <a:pt x="555" y="1509"/>
                  <a:pt x="566" y="1473"/>
                  <a:pt x="566" y="1473"/>
                </a:cubicBezTo>
                <a:cubicBezTo>
                  <a:pt x="556" y="1401"/>
                  <a:pt x="571" y="1362"/>
                  <a:pt x="495" y="1340"/>
                </a:cubicBezTo>
                <a:cubicBezTo>
                  <a:pt x="463" y="1290"/>
                  <a:pt x="474" y="1247"/>
                  <a:pt x="424" y="1216"/>
                </a:cubicBezTo>
                <a:cubicBezTo>
                  <a:pt x="409" y="1165"/>
                  <a:pt x="384" y="1116"/>
                  <a:pt x="371" y="1065"/>
                </a:cubicBezTo>
                <a:cubicBezTo>
                  <a:pt x="377" y="984"/>
                  <a:pt x="367" y="954"/>
                  <a:pt x="407" y="897"/>
                </a:cubicBezTo>
                <a:cubicBezTo>
                  <a:pt x="404" y="873"/>
                  <a:pt x="408" y="848"/>
                  <a:pt x="398" y="826"/>
                </a:cubicBezTo>
                <a:cubicBezTo>
                  <a:pt x="394" y="817"/>
                  <a:pt x="376" y="825"/>
                  <a:pt x="371" y="817"/>
                </a:cubicBezTo>
                <a:cubicBezTo>
                  <a:pt x="366" y="809"/>
                  <a:pt x="356" y="723"/>
                  <a:pt x="354" y="719"/>
                </a:cubicBezTo>
                <a:cubicBezTo>
                  <a:pt x="342" y="691"/>
                  <a:pt x="323" y="667"/>
                  <a:pt x="309" y="640"/>
                </a:cubicBezTo>
                <a:cubicBezTo>
                  <a:pt x="304" y="630"/>
                  <a:pt x="299" y="620"/>
                  <a:pt x="291" y="613"/>
                </a:cubicBezTo>
                <a:cubicBezTo>
                  <a:pt x="284" y="607"/>
                  <a:pt x="274" y="607"/>
                  <a:pt x="265" y="604"/>
                </a:cubicBezTo>
                <a:cubicBezTo>
                  <a:pt x="211" y="525"/>
                  <a:pt x="284" y="621"/>
                  <a:pt x="221" y="569"/>
                </a:cubicBezTo>
                <a:cubicBezTo>
                  <a:pt x="213" y="562"/>
                  <a:pt x="211" y="549"/>
                  <a:pt x="203" y="542"/>
                </a:cubicBezTo>
                <a:cubicBezTo>
                  <a:pt x="187" y="528"/>
                  <a:pt x="150" y="507"/>
                  <a:pt x="150" y="507"/>
                </a:cubicBezTo>
                <a:cubicBezTo>
                  <a:pt x="140" y="478"/>
                  <a:pt x="105" y="427"/>
                  <a:pt x="105" y="427"/>
                </a:cubicBezTo>
                <a:cubicBezTo>
                  <a:pt x="108" y="394"/>
                  <a:pt x="102" y="359"/>
                  <a:pt x="114" y="329"/>
                </a:cubicBezTo>
                <a:cubicBezTo>
                  <a:pt x="118" y="320"/>
                  <a:pt x="136" y="346"/>
                  <a:pt x="141" y="338"/>
                </a:cubicBezTo>
                <a:cubicBezTo>
                  <a:pt x="165" y="304"/>
                  <a:pt x="69" y="270"/>
                  <a:pt x="52" y="259"/>
                </a:cubicBezTo>
                <a:cubicBezTo>
                  <a:pt x="26" y="218"/>
                  <a:pt x="25" y="194"/>
                  <a:pt x="17" y="143"/>
                </a:cubicBezTo>
                <a:cubicBezTo>
                  <a:pt x="14" y="125"/>
                  <a:pt x="0" y="106"/>
                  <a:pt x="8" y="90"/>
                </a:cubicBezTo>
                <a:cubicBezTo>
                  <a:pt x="13" y="80"/>
                  <a:pt x="25" y="104"/>
                  <a:pt x="35" y="108"/>
                </a:cubicBezTo>
                <a:cubicBezTo>
                  <a:pt x="46" y="113"/>
                  <a:pt x="58" y="116"/>
                  <a:pt x="70" y="117"/>
                </a:cubicBezTo>
                <a:cubicBezTo>
                  <a:pt x="135" y="122"/>
                  <a:pt x="200" y="123"/>
                  <a:pt x="265" y="126"/>
                </a:cubicBezTo>
                <a:cubicBezTo>
                  <a:pt x="312" y="141"/>
                  <a:pt x="360" y="154"/>
                  <a:pt x="407" y="170"/>
                </a:cubicBezTo>
                <a:cubicBezTo>
                  <a:pt x="524" y="159"/>
                  <a:pt x="479" y="161"/>
                  <a:pt x="557" y="134"/>
                </a:cubicBezTo>
                <a:cubicBezTo>
                  <a:pt x="560" y="135"/>
                  <a:pt x="613" y="147"/>
                  <a:pt x="619" y="152"/>
                </a:cubicBezTo>
                <a:cubicBezTo>
                  <a:pt x="664" y="189"/>
                  <a:pt x="607" y="172"/>
                  <a:pt x="664" y="196"/>
                </a:cubicBezTo>
                <a:cubicBezTo>
                  <a:pt x="708" y="215"/>
                  <a:pt x="759" y="225"/>
                  <a:pt x="805" y="241"/>
                </a:cubicBezTo>
                <a:cubicBezTo>
                  <a:pt x="815" y="245"/>
                  <a:pt x="822" y="254"/>
                  <a:pt x="832" y="259"/>
                </a:cubicBezTo>
                <a:cubicBezTo>
                  <a:pt x="840" y="263"/>
                  <a:pt x="850" y="264"/>
                  <a:pt x="859" y="267"/>
                </a:cubicBezTo>
                <a:cubicBezTo>
                  <a:pt x="878" y="287"/>
                  <a:pt x="903" y="300"/>
                  <a:pt x="921" y="321"/>
                </a:cubicBezTo>
                <a:cubicBezTo>
                  <a:pt x="930" y="332"/>
                  <a:pt x="941" y="373"/>
                  <a:pt x="956" y="383"/>
                </a:cubicBezTo>
                <a:cubicBezTo>
                  <a:pt x="976" y="396"/>
                  <a:pt x="1004" y="393"/>
                  <a:pt x="1027" y="400"/>
                </a:cubicBezTo>
                <a:cubicBezTo>
                  <a:pt x="1045" y="405"/>
                  <a:pt x="1080" y="418"/>
                  <a:pt x="1080" y="418"/>
                </a:cubicBezTo>
                <a:cubicBezTo>
                  <a:pt x="1086" y="427"/>
                  <a:pt x="1098" y="445"/>
                  <a:pt x="1098" y="445"/>
                </a:cubicBezTo>
                <a:lnTo>
                  <a:pt x="1075" y="771"/>
                </a:lnTo>
                <a:lnTo>
                  <a:pt x="1363" y="627"/>
                </a:lnTo>
                <a:lnTo>
                  <a:pt x="1363" y="531"/>
                </a:lnTo>
                <a:lnTo>
                  <a:pt x="1555" y="483"/>
                </a:lnTo>
                <a:lnTo>
                  <a:pt x="1651" y="291"/>
                </a:lnTo>
                <a:lnTo>
                  <a:pt x="1891" y="243"/>
                </a:lnTo>
                <a:lnTo>
                  <a:pt x="1987" y="99"/>
                </a:lnTo>
                <a:cubicBezTo>
                  <a:pt x="2051" y="67"/>
                  <a:pt x="2112" y="29"/>
                  <a:pt x="2179" y="3"/>
                </a:cubicBezTo>
                <a:cubicBezTo>
                  <a:pt x="2187" y="0"/>
                  <a:pt x="2170" y="19"/>
                  <a:pt x="2170" y="28"/>
                </a:cubicBezTo>
                <a:cubicBezTo>
                  <a:pt x="2170" y="37"/>
                  <a:pt x="2172" y="48"/>
                  <a:pt x="2179" y="55"/>
                </a:cubicBezTo>
                <a:cubicBezTo>
                  <a:pt x="2186" y="62"/>
                  <a:pt x="2197" y="61"/>
                  <a:pt x="2206" y="64"/>
                </a:cubicBezTo>
                <a:cubicBezTo>
                  <a:pt x="2244" y="102"/>
                  <a:pt x="2285" y="145"/>
                  <a:pt x="2303" y="196"/>
                </a:cubicBezTo>
                <a:cubicBezTo>
                  <a:pt x="2238" y="240"/>
                  <a:pt x="2271" y="228"/>
                  <a:pt x="2206" y="241"/>
                </a:cubicBezTo>
                <a:cubicBezTo>
                  <a:pt x="2189" y="252"/>
                  <a:pt x="2168" y="255"/>
                  <a:pt x="2152" y="267"/>
                </a:cubicBezTo>
                <a:cubicBezTo>
                  <a:pt x="2144" y="273"/>
                  <a:pt x="2120" y="324"/>
                  <a:pt x="2117" y="329"/>
                </a:cubicBezTo>
                <a:cubicBezTo>
                  <a:pt x="2099" y="360"/>
                  <a:pt x="2075" y="388"/>
                  <a:pt x="2055" y="418"/>
                </a:cubicBezTo>
                <a:cubicBezTo>
                  <a:pt x="2050" y="489"/>
                  <a:pt x="2019" y="556"/>
                  <a:pt x="2082" y="595"/>
                </a:cubicBezTo>
                <a:cubicBezTo>
                  <a:pt x="2134" y="678"/>
                  <a:pt x="2081" y="667"/>
                  <a:pt x="2011" y="675"/>
                </a:cubicBezTo>
                <a:cubicBezTo>
                  <a:pt x="1983" y="758"/>
                  <a:pt x="2032" y="639"/>
                  <a:pt x="1869" y="710"/>
                </a:cubicBezTo>
                <a:cubicBezTo>
                  <a:pt x="1852" y="717"/>
                  <a:pt x="1866" y="747"/>
                  <a:pt x="1860" y="764"/>
                </a:cubicBezTo>
                <a:cubicBezTo>
                  <a:pt x="1857" y="774"/>
                  <a:pt x="1848" y="781"/>
                  <a:pt x="1842" y="790"/>
                </a:cubicBezTo>
                <a:cubicBezTo>
                  <a:pt x="1835" y="888"/>
                  <a:pt x="1831" y="1014"/>
                  <a:pt x="1798" y="1109"/>
                </a:cubicBezTo>
                <a:cubicBezTo>
                  <a:pt x="1777" y="1252"/>
                  <a:pt x="1782" y="1265"/>
                  <a:pt x="1789" y="1464"/>
                </a:cubicBezTo>
                <a:cubicBezTo>
                  <a:pt x="1786" y="1493"/>
                  <a:pt x="1790" y="1524"/>
                  <a:pt x="1780" y="1552"/>
                </a:cubicBezTo>
                <a:cubicBezTo>
                  <a:pt x="1777" y="1561"/>
                  <a:pt x="1761" y="1555"/>
                  <a:pt x="1754" y="1561"/>
                </a:cubicBezTo>
                <a:cubicBezTo>
                  <a:pt x="1746" y="1568"/>
                  <a:pt x="1744" y="1580"/>
                  <a:pt x="1736" y="1588"/>
                </a:cubicBezTo>
                <a:cubicBezTo>
                  <a:pt x="1728" y="1595"/>
                  <a:pt x="1718" y="1599"/>
                  <a:pt x="1709" y="1605"/>
                </a:cubicBezTo>
                <a:cubicBezTo>
                  <a:pt x="1693" y="1630"/>
                  <a:pt x="1694" y="1637"/>
                  <a:pt x="1665" y="1650"/>
                </a:cubicBezTo>
                <a:cubicBezTo>
                  <a:pt x="1648" y="1657"/>
                  <a:pt x="1612" y="1667"/>
                  <a:pt x="1612" y="1667"/>
                </a:cubicBezTo>
                <a:cubicBezTo>
                  <a:pt x="1570" y="1696"/>
                  <a:pt x="1537" y="1726"/>
                  <a:pt x="1497" y="1756"/>
                </a:cubicBezTo>
                <a:cubicBezTo>
                  <a:pt x="1491" y="1765"/>
                  <a:pt x="1484" y="1773"/>
                  <a:pt x="1479" y="1783"/>
                </a:cubicBezTo>
                <a:cubicBezTo>
                  <a:pt x="1475" y="1791"/>
                  <a:pt x="1474" y="1801"/>
                  <a:pt x="1470" y="1809"/>
                </a:cubicBezTo>
                <a:cubicBezTo>
                  <a:pt x="1448" y="1848"/>
                  <a:pt x="1422" y="1874"/>
                  <a:pt x="1408" y="1916"/>
                </a:cubicBezTo>
                <a:cubicBezTo>
                  <a:pt x="1405" y="1969"/>
                  <a:pt x="1404" y="2022"/>
                  <a:pt x="1399" y="2075"/>
                </a:cubicBezTo>
                <a:cubicBezTo>
                  <a:pt x="1398" y="2084"/>
                  <a:pt x="1398" y="2097"/>
                  <a:pt x="1390" y="2102"/>
                </a:cubicBezTo>
                <a:cubicBezTo>
                  <a:pt x="1380" y="2108"/>
                  <a:pt x="1367" y="2102"/>
                  <a:pt x="1355" y="2102"/>
                </a:cubicBezTo>
                <a:lnTo>
                  <a:pt x="380" y="2111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Native American Land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86200" cy="5334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Native Americans lived here first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Native </a:t>
            </a:r>
            <a:r>
              <a:rPr lang="en-US" sz="2800" dirty="0" smtClean="0"/>
              <a:t>and </a:t>
            </a:r>
            <a:r>
              <a:rPr lang="en-US" sz="2800" dirty="0" smtClean="0"/>
              <a:t>Whites came into bloody conflicts over the land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/>
              <a:t>United States government forced </a:t>
            </a:r>
            <a:r>
              <a:rPr lang="en-US" sz="2800" dirty="0" smtClean="0"/>
              <a:t>Natives </a:t>
            </a:r>
            <a:r>
              <a:rPr lang="en-US" sz="2800" dirty="0" smtClean="0"/>
              <a:t>onto </a:t>
            </a:r>
            <a:r>
              <a:rPr lang="en-US" sz="2800" dirty="0" smtClean="0"/>
              <a:t>reservations.</a:t>
            </a:r>
          </a:p>
        </p:txBody>
      </p:sp>
      <p:pic>
        <p:nvPicPr>
          <p:cNvPr id="54276" name="Picture 7" descr="plains tribes on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03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Indians defend their lands, but are defeated in the end. </a:t>
            </a:r>
          </a:p>
        </p:txBody>
      </p:sp>
      <p:pic>
        <p:nvPicPr>
          <p:cNvPr id="61443" name="Picture 4" descr="attack of whites against indi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36725"/>
            <a:ext cx="79279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Native Americans are forced onto reservations.</a:t>
            </a:r>
          </a:p>
        </p:txBody>
      </p:sp>
      <p:pic>
        <p:nvPicPr>
          <p:cNvPr id="62467" name="Picture 4" descr="indians being forced to m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Laws today protect Native American Reservations.</a:t>
            </a:r>
          </a:p>
        </p:txBody>
      </p:sp>
      <p:pic>
        <p:nvPicPr>
          <p:cNvPr id="68611" name="Picture 4" descr="indian reservations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Native Americans today.</a:t>
            </a:r>
          </a:p>
        </p:txBody>
      </p:sp>
      <p:pic>
        <p:nvPicPr>
          <p:cNvPr id="70659" name="Picture 4" descr="Tlingit tod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2984500" cy="4525963"/>
          </a:xfrm>
          <a:noFill/>
        </p:spPr>
      </p:pic>
      <p:pic>
        <p:nvPicPr>
          <p:cNvPr id="70660" name="Picture 5" descr="new laws give land b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05000"/>
            <a:ext cx="5105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1666</TotalTime>
  <Words>303</Words>
  <Application>Microsoft Macintosh PowerPoint</Application>
  <PresentationFormat>On-screen Show (4:3)</PresentationFormat>
  <Paragraphs>55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Westward Expansion 1801-1861</vt:lpstr>
      <vt:lpstr>Post-Revolutionary America</vt:lpstr>
      <vt:lpstr>The Louisiana Purchase </vt:lpstr>
      <vt:lpstr>Lousiana Purchase</vt:lpstr>
      <vt:lpstr>Native American Land</vt:lpstr>
      <vt:lpstr>Indians defend their lands, but are defeated in the end. </vt:lpstr>
      <vt:lpstr>Native Americans are forced onto reservations.</vt:lpstr>
      <vt:lpstr>Laws today protect Native American Reservations.</vt:lpstr>
      <vt:lpstr>Native Americans today.</vt:lpstr>
      <vt:lpstr>Other Territories</vt:lpstr>
      <vt:lpstr>Florida, Texas, Oregon, California</vt:lpstr>
      <vt:lpstr>Gold Rush-1849 - 1870</vt:lpstr>
      <vt:lpstr>The Transcontinental Railroad finished in 1869.</vt:lpstr>
      <vt:lpstr>Many Immigrants, such as Irish, Mexicans and Chinese were building the Railroad.</vt:lpstr>
      <vt:lpstr>The Union Pacific meets the Central Pacific in Utah in 1869. </vt:lpstr>
      <vt:lpstr>JOHN GAST - "AMERICAN PROGRESS" (1872)</vt:lpstr>
    </vt:vector>
  </TitlesOfParts>
  <Company>UWG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Westward expansion</dc:title>
  <dc:creator>Lara Willox</dc:creator>
  <cp:lastModifiedBy>MVWSD</cp:lastModifiedBy>
  <cp:revision>20</cp:revision>
  <dcterms:created xsi:type="dcterms:W3CDTF">2011-02-17T18:38:23Z</dcterms:created>
  <dcterms:modified xsi:type="dcterms:W3CDTF">2016-03-01T16:38:45Z</dcterms:modified>
</cp:coreProperties>
</file>