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347" autoAdjust="0"/>
  </p:normalViewPr>
  <p:slideViewPr>
    <p:cSldViewPr snapToGrid="0" snapToObjects="1">
      <p:cViewPr>
        <p:scale>
          <a:sx n="68" d="100"/>
          <a:sy n="68" d="100"/>
        </p:scale>
        <p:origin x="-1120" y="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1/19/16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 for the 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584" y="2650452"/>
            <a:ext cx="8022336" cy="390409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Content </a:t>
            </a:r>
            <a:r>
              <a:rPr lang="en-US" sz="3200" dirty="0" smtClean="0">
                <a:solidFill>
                  <a:srgbClr val="FFFF00"/>
                </a:solidFill>
              </a:rPr>
              <a:t>(Know)</a:t>
            </a:r>
            <a:r>
              <a:rPr lang="en-US" sz="3200" dirty="0" smtClean="0"/>
              <a:t>: Discuss the election of 1824 and begin introduction of Andrew Jackson as a Political figure.</a:t>
            </a:r>
          </a:p>
          <a:p>
            <a:endParaRPr lang="en-US" sz="3200" dirty="0"/>
          </a:p>
          <a:p>
            <a:r>
              <a:rPr lang="en-US" sz="3200" dirty="0" smtClean="0"/>
              <a:t>Language </a:t>
            </a:r>
            <a:r>
              <a:rPr lang="en-US" sz="3200" dirty="0" smtClean="0">
                <a:solidFill>
                  <a:srgbClr val="FFFF00"/>
                </a:solidFill>
              </a:rPr>
              <a:t>(Show)</a:t>
            </a:r>
            <a:r>
              <a:rPr lang="en-US" sz="3200" dirty="0" smtClean="0"/>
              <a:t>: You will take some brief notes, watch a quick video, </a:t>
            </a:r>
            <a:r>
              <a:rPr lang="en-US" sz="3200" dirty="0" smtClean="0"/>
              <a:t>and analyze</a:t>
            </a:r>
            <a:r>
              <a:rPr lang="en-US" sz="3200" dirty="0" smtClean="0"/>
              <a:t> </a:t>
            </a:r>
            <a:r>
              <a:rPr lang="en-US" sz="3200" dirty="0" smtClean="0"/>
              <a:t>the issues involving the election of 1824.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5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25502"/>
            <a:ext cx="8013192" cy="964216"/>
          </a:xfrm>
        </p:spPr>
        <p:txBody>
          <a:bodyPr/>
          <a:lstStyle/>
          <a:p>
            <a:pPr algn="ctr"/>
            <a:r>
              <a:rPr lang="en-US" dirty="0" smtClean="0"/>
              <a:t>Election of 1824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1260" y="1409881"/>
            <a:ext cx="8022336" cy="5448119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Arial Black"/>
                <a:cs typeface="Arial Black"/>
              </a:rPr>
              <a:t>John Quincy Adams, son of a </a:t>
            </a:r>
            <a:r>
              <a:rPr lang="en-US" sz="2400" b="1" dirty="0" smtClean="0">
                <a:solidFill>
                  <a:srgbClr val="FFFF00"/>
                </a:solidFill>
                <a:latin typeface="Arial Black"/>
                <a:cs typeface="Arial Black"/>
              </a:rPr>
              <a:t>Federalist, </a:t>
            </a:r>
            <a:r>
              <a:rPr lang="en-US" sz="2400" b="1" dirty="0">
                <a:solidFill>
                  <a:srgbClr val="FFFF00"/>
                </a:solidFill>
                <a:latin typeface="Arial Black"/>
                <a:cs typeface="Arial Black"/>
              </a:rPr>
              <a:t>represented the interests of the Northeast </a:t>
            </a:r>
            <a:r>
              <a:rPr lang="en-US" sz="2400" b="1" dirty="0" smtClean="0">
                <a:solidFill>
                  <a:srgbClr val="FFFF00"/>
                </a:solidFill>
                <a:latin typeface="Arial Black"/>
                <a:cs typeface="Arial Black"/>
              </a:rPr>
              <a:t>and the </a:t>
            </a:r>
            <a:r>
              <a:rPr lang="en-US" sz="2400" b="1" dirty="0">
                <a:solidFill>
                  <a:srgbClr val="FFFF00"/>
                </a:solidFill>
                <a:latin typeface="Arial Black"/>
                <a:cs typeface="Arial Black"/>
              </a:rPr>
              <a:t>leading contender </a:t>
            </a:r>
            <a:endParaRPr lang="en-US" sz="2400" b="1" dirty="0" smtClean="0">
              <a:solidFill>
                <a:srgbClr val="FFFF00"/>
              </a:solidFill>
              <a:latin typeface="Arial Black"/>
              <a:cs typeface="Arial Black"/>
            </a:endParaRPr>
          </a:p>
          <a:p>
            <a:pPr lvl="0"/>
            <a:endParaRPr lang="en-US" sz="2400" b="1" dirty="0" smtClean="0">
              <a:solidFill>
                <a:srgbClr val="FFFF00"/>
              </a:solidFill>
              <a:latin typeface="Arial Black"/>
              <a:cs typeface="Arial Blac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Arial Black"/>
                <a:cs typeface="Arial Black"/>
              </a:rPr>
              <a:t>Henry Clay </a:t>
            </a:r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of Kentucky shared political views with Adams, but Clay was rigid hard-drinking Westerner </a:t>
            </a:r>
          </a:p>
          <a:p>
            <a:endParaRPr lang="en-US" sz="2400" b="1" dirty="0" smtClean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Arial Black"/>
                <a:cs typeface="Arial Black"/>
              </a:rPr>
              <a:t>Andrew Jackson</a:t>
            </a:r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, Senator from Tennessee and military hero, had lots of support but no political history</a:t>
            </a:r>
          </a:p>
          <a:p>
            <a:pPr marL="342900" lvl="0" indent="-342900">
              <a:buFont typeface="Arial"/>
              <a:buChar char="•"/>
            </a:pPr>
            <a:endParaRPr lang="en-US" sz="2400" b="1" dirty="0" smtClean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Arial Black"/>
                <a:cs typeface="Arial Black"/>
              </a:rPr>
              <a:t>William H. Crawford </a:t>
            </a:r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of Georgia was born in Virginia and hoped to continue the "Virginia Dynasty</a:t>
            </a:r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;” (Thought like Thomas Jefferson)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1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8872"/>
            <a:ext cx="8521700" cy="6456114"/>
          </a:xfrm>
          <a:prstGeom prst="rect">
            <a:avLst/>
          </a:prstGeom>
        </p:spPr>
      </p:pic>
      <p:pic>
        <p:nvPicPr>
          <p:cNvPr id="8" name="Picture 7" descr="EF6BF6A9-CCB9-E7A1-760747AD6D39408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79" y="118872"/>
            <a:ext cx="8514021" cy="615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0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1" y="155447"/>
            <a:ext cx="2739213" cy="118907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Only 4 years Later!</a:t>
            </a:r>
            <a:endParaRPr lang="en-US" sz="3200" dirty="0"/>
          </a:p>
        </p:txBody>
      </p:sp>
      <p:pic>
        <p:nvPicPr>
          <p:cNvPr id="5" name="Picture Placeholder 4" descr="5c35e419893bd581a8aa107b958b45d5_1M.png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10" b="-831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1728216"/>
            <a:ext cx="2903804" cy="5129784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Jackson becomes the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President.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First President to have an assassination attempt. 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Strong beliefs and extremely different from any other President before him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03183" y="211468"/>
            <a:ext cx="4370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Start of </a:t>
            </a:r>
            <a:r>
              <a:rPr lang="en-US" sz="3200" dirty="0" err="1" smtClean="0">
                <a:solidFill>
                  <a:srgbClr val="FFFF00"/>
                </a:solidFill>
              </a:rPr>
              <a:t>Jacksonian</a:t>
            </a:r>
            <a:r>
              <a:rPr lang="en-US" sz="3200" dirty="0" smtClean="0">
                <a:solidFill>
                  <a:srgbClr val="FFFF00"/>
                </a:solidFill>
              </a:rPr>
              <a:t> Democrats!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9" name="Picture 8" descr="7aj_header_s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04" y="1728216"/>
            <a:ext cx="6240195" cy="472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8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4353</TotalTime>
  <Words>172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Objective for the Day</vt:lpstr>
      <vt:lpstr>Election of 1824</vt:lpstr>
      <vt:lpstr>PowerPoint Presentation</vt:lpstr>
      <vt:lpstr>Only 4 years Later!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of 1824</dc:title>
  <dc:creator>MVWSD</dc:creator>
  <cp:lastModifiedBy>MVWSD</cp:lastModifiedBy>
  <cp:revision>13</cp:revision>
  <dcterms:created xsi:type="dcterms:W3CDTF">2013-02-11T00:38:14Z</dcterms:created>
  <dcterms:modified xsi:type="dcterms:W3CDTF">2016-01-20T06:06:59Z</dcterms:modified>
</cp:coreProperties>
</file>