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A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2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78FC-BF7B-4BCE-A0AC-6DD326A282E3}" type="datetimeFigureOut">
              <a:rPr lang="en-US" smtClean="0"/>
              <a:t>4/4/16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983-C2F0-45C4-98D1-681B5650F2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78FC-BF7B-4BCE-A0AC-6DD326A282E3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983-C2F0-45C4-98D1-681B5650F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78FC-BF7B-4BCE-A0AC-6DD326A282E3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983-C2F0-45C4-98D1-681B5650F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78FC-BF7B-4BCE-A0AC-6DD326A282E3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983-C2F0-45C4-98D1-681B5650F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78FC-BF7B-4BCE-A0AC-6DD326A282E3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983-C2F0-45C4-98D1-681B5650F2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78FC-BF7B-4BCE-A0AC-6DD326A282E3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983-C2F0-45C4-98D1-681B5650F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78FC-BF7B-4BCE-A0AC-6DD326A282E3}" type="datetimeFigureOut">
              <a:rPr lang="en-US" smtClean="0"/>
              <a:t>4/4/16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983-C2F0-45C4-98D1-681B5650F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78FC-BF7B-4BCE-A0AC-6DD326A282E3}" type="datetimeFigureOut">
              <a:rPr lang="en-US" smtClean="0"/>
              <a:t>4/4/16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791983-C2F0-45C4-98D1-681B5650F2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78FC-BF7B-4BCE-A0AC-6DD326A282E3}" type="datetimeFigureOut">
              <a:rPr lang="en-US" smtClean="0"/>
              <a:t>4/4/16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983-C2F0-45C4-98D1-681B5650F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78FC-BF7B-4BCE-A0AC-6DD326A282E3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4791983-C2F0-45C4-98D1-681B5650F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B7F78FC-BF7B-4BCE-A0AC-6DD326A282E3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983-C2F0-45C4-98D1-681B5650F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7F78FC-BF7B-4BCE-A0AC-6DD326A282E3}" type="datetimeFigureOut">
              <a:rPr lang="en-US" smtClean="0"/>
              <a:t>4/4/16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4791983-C2F0-45C4-98D1-681B5650F2E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hinaodysseytours.com/tours/pictures/22-days-Grand-China-Tour-with-Yangtze-Cruise/daybyday/embroidery-in-ancient-china_beiji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9530" y="2667000"/>
            <a:ext cx="6480175" cy="2301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72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fue </a:t>
            </a:r>
            <a:r>
              <a:rPr lang="es-ES_tradnl" sz="7200" dirty="0" err="1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confucio</a:t>
            </a:r>
            <a:r>
              <a:rPr lang="es-ES_tradnl" sz="72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_tradnl" sz="7200" dirty="0">
              <a:ln w="5000" cmpd="sng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19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36"/>
            <a:ext cx="7467600" cy="78404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_tradnl" dirty="0" smtClean="0">
                <a:solidFill>
                  <a:srgbClr val="DBAD03"/>
                </a:solidFill>
              </a:rPr>
              <a:t>Objetivo del día</a:t>
            </a:r>
            <a:endParaRPr lang="es-ES_tradnl" dirty="0">
              <a:solidFill>
                <a:srgbClr val="DBAD03"/>
              </a:solidFill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105400" cy="6172200"/>
          </a:xfrm>
        </p:spPr>
        <p:txBody>
          <a:bodyPr>
            <a:normAutofit/>
          </a:bodyPr>
          <a:lstStyle/>
          <a:p>
            <a:r>
              <a:rPr lang="es-ES_tradnl" dirty="0" smtClean="0"/>
              <a:t>Hoy vamos a introducir a Confucio y explicar el impacto que el tuvo en la Antigua China.</a:t>
            </a:r>
          </a:p>
          <a:p>
            <a:endParaRPr lang="es-ES_tradnl" dirty="0" smtClean="0"/>
          </a:p>
          <a:p>
            <a:pPr marL="36576" indent="0">
              <a:buNone/>
            </a:pPr>
            <a:r>
              <a:rPr lang="es-ES_tradnl" sz="2800" dirty="0" smtClean="0"/>
              <a:t>¿Quien es la persona que vamos a introducir?</a:t>
            </a:r>
          </a:p>
          <a:p>
            <a:pPr marL="36576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¿Cuáles son otras personas importante que hemos aprendido sobre este año?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50" y="1066800"/>
            <a:ext cx="4216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5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099"/>
            <a:ext cx="7467600" cy="762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_tradnl" sz="5400" dirty="0" smtClean="0">
                <a:solidFill>
                  <a:srgbClr val="DBAD03"/>
                </a:solidFill>
              </a:rPr>
              <a:t>Definiciones</a:t>
            </a:r>
            <a:endParaRPr lang="es-ES_tradnl" sz="5400" dirty="0">
              <a:solidFill>
                <a:srgbClr val="DBAD03"/>
              </a:solidFill>
            </a:endParaRP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5486400" cy="5867400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Filosofo – Persona que se dedica a la filosofía profesionalmente.</a:t>
            </a:r>
          </a:p>
          <a:p>
            <a:pPr marL="36576" indent="0">
              <a:buNone/>
            </a:pPr>
            <a:endParaRPr lang="es-ES_tradnl" sz="2800" dirty="0" smtClean="0"/>
          </a:p>
          <a:p>
            <a:r>
              <a:rPr lang="es-ES_tradnl" sz="2800" dirty="0" smtClean="0"/>
              <a:t>Funcionario - Persona que desempeña un trabajo público.</a:t>
            </a:r>
          </a:p>
          <a:p>
            <a:endParaRPr lang="es-ES_tradnl" sz="2800" dirty="0" smtClean="0"/>
          </a:p>
          <a:p>
            <a:pPr marL="36576" indent="0">
              <a:buNone/>
            </a:pPr>
            <a:r>
              <a:rPr lang="es-ES_tradnl" sz="2800" dirty="0" smtClean="0"/>
              <a:t>En tus propias palabras qué es un Funcionario?</a:t>
            </a:r>
          </a:p>
          <a:p>
            <a:pPr marL="36576" indent="0">
              <a:buNone/>
            </a:pPr>
            <a:endParaRPr lang="es-ES_tradnl" sz="2800" dirty="0" smtClean="0"/>
          </a:p>
          <a:p>
            <a:pPr marL="36576" indent="0">
              <a:buNone/>
            </a:pPr>
            <a:r>
              <a:rPr lang="es-ES_tradnl" sz="2400" dirty="0" smtClean="0"/>
              <a:t>Un Funcionario es ____________.</a:t>
            </a:r>
          </a:p>
          <a:p>
            <a:pPr marL="36576" indent="0">
              <a:buNone/>
            </a:pPr>
            <a:r>
              <a:rPr lang="es-ES_tradnl" sz="2400" dirty="0" smtClean="0"/>
              <a:t>______________ es un Funcionario.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66800"/>
            <a:ext cx="33528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2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sz="4800" dirty="0" smtClean="0"/>
              <a:t>Primeros años de vida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820770"/>
              </p:ext>
            </p:extLst>
          </p:nvPr>
        </p:nvGraphicFramePr>
        <p:xfrm>
          <a:off x="381000" y="762001"/>
          <a:ext cx="8534400" cy="5974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/>
                <a:gridCol w="42672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s-ES_tradnl" sz="2800" noProof="0" smtClean="0"/>
                        <a:t>Cuando</a:t>
                      </a:r>
                      <a:r>
                        <a:rPr lang="es-ES_tradnl" sz="2800" baseline="0" noProof="0" smtClean="0"/>
                        <a:t> Vivio</a:t>
                      </a:r>
                      <a:endParaRPr lang="es-ES_tradnl" sz="2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noProof="0" dirty="0" smtClean="0"/>
                        <a:t>Pensamiento </a:t>
                      </a:r>
                    </a:p>
                    <a:p>
                      <a:pPr algn="ctr"/>
                      <a:r>
                        <a:rPr lang="es-ES_tradnl" sz="2800" noProof="0" dirty="0" smtClean="0"/>
                        <a:t>filosófico</a:t>
                      </a:r>
                      <a:endParaRPr lang="es-ES_tradnl" sz="2800" noProof="0" dirty="0"/>
                    </a:p>
                  </a:txBody>
                  <a:tcPr/>
                </a:tc>
              </a:tr>
              <a:tr h="1095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Confucio fue el filósofo más famoso de China. Vivió en la antigua China durante la dinastía </a:t>
                      </a:r>
                      <a:r>
                        <a:rPr kumimoji="0" lang="es-ES_tradnl" sz="2400" b="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Zhou</a:t>
                      </a:r>
                      <a:r>
                        <a:rPr kumimoji="0" lang="es-ES_tradnl" sz="2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2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Confucio se dedicó a desarrollar un nuevo código moral basado en</a:t>
                      </a:r>
                      <a:r>
                        <a:rPr kumimoji="0" lang="es-ES_tradnl" sz="2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_tradnl" sz="2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respeto,</a:t>
                      </a:r>
                      <a:r>
                        <a:rPr kumimoji="0" lang="es-ES_tradnl" sz="24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_tradnl" sz="2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honestidad, educación,</a:t>
                      </a:r>
                      <a:r>
                        <a:rPr kumimoji="0" lang="es-ES_tradnl" sz="24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_tradnl" sz="2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bondad y fuertes familias.</a:t>
                      </a:r>
                      <a:r>
                        <a:rPr lang="es-ES_tradnl" sz="2400" noProof="0" dirty="0" smtClean="0">
                          <a:effectLst/>
                        </a:rPr>
                        <a:t> </a:t>
                      </a:r>
                      <a:endParaRPr lang="es-ES_tradnl" sz="2400" noProof="0" dirty="0"/>
                    </a:p>
                  </a:txBody>
                  <a:tcPr/>
                </a:tc>
              </a:tr>
              <a:tr h="1111416">
                <a:tc>
                  <a:txBody>
                    <a:bodyPr/>
                    <a:lstStyle/>
                    <a:p>
                      <a:r>
                        <a:rPr kumimoji="0" lang="es-ES_tradnl" sz="2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Confucio era un funcionario del gobierno que vivió del año 551aC al 479 </a:t>
                      </a:r>
                      <a:r>
                        <a:rPr kumimoji="0" lang="es-ES_tradnl" sz="24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  <a:r>
                        <a:rPr kumimoji="0" lang="es-ES_tradnl" sz="2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_tradnl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noProof="0" smtClean="0"/>
                        <a:t>Sus enseñanzas se convirtieron en la base de la vida religiosa y moral de toda China.</a:t>
                      </a:r>
                      <a:endParaRPr lang="es-ES_tradnl" sz="2400" noProof="0"/>
                    </a:p>
                  </a:txBody>
                  <a:tcPr/>
                </a:tc>
              </a:tr>
              <a:tr h="1098384">
                <a:tc>
                  <a:txBody>
                    <a:bodyPr/>
                    <a:lstStyle/>
                    <a:p>
                      <a:r>
                        <a:rPr kumimoji="0" lang="es-ES_tradnl" sz="2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Durante su vida, el vivió en una atmósfera de caos y desorden en el sistema.</a:t>
                      </a:r>
                      <a:r>
                        <a:rPr lang="es-ES_tradnl" sz="2400" noProof="0" dirty="0" smtClean="0">
                          <a:effectLst/>
                        </a:rPr>
                        <a:t> </a:t>
                      </a:r>
                      <a:endParaRPr lang="es-ES_tradnl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2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Confucio predicaba que un </a:t>
                      </a:r>
                      <a:r>
                        <a:rPr kumimoji="0" lang="es-ES_tradnl" sz="2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gobierno </a:t>
                      </a:r>
                      <a:r>
                        <a:rPr kumimoji="0" lang="es-ES_tradnl" sz="2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 la base fundamental para una sociedad pacífica y feliz</a:t>
                      </a:r>
                      <a:r>
                        <a:rPr lang="es-ES_tradnl" sz="2400" noProof="0" dirty="0" smtClean="0">
                          <a:effectLst/>
                        </a:rPr>
                        <a:t> </a:t>
                      </a:r>
                      <a:endParaRPr lang="es-ES_tradnl" sz="2400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838200"/>
            <a:ext cx="4267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657600"/>
            <a:ext cx="4267200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1828800"/>
            <a:ext cx="1974734" cy="13090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34290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3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sz="4800" dirty="0" smtClean="0"/>
              <a:t>Primeros años de vida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886555"/>
              </p:ext>
            </p:extLst>
          </p:nvPr>
        </p:nvGraphicFramePr>
        <p:xfrm>
          <a:off x="381000" y="762001"/>
          <a:ext cx="8534400" cy="5974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/>
                <a:gridCol w="42672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s-ES_tradnl" sz="2800" noProof="0" smtClean="0"/>
                        <a:t>Cuando</a:t>
                      </a:r>
                      <a:r>
                        <a:rPr lang="es-ES_tradnl" sz="2800" baseline="0" noProof="0" smtClean="0"/>
                        <a:t> Vivio</a:t>
                      </a:r>
                      <a:endParaRPr lang="es-ES_tradnl" sz="2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noProof="0" dirty="0" smtClean="0"/>
                        <a:t>Pensamiento </a:t>
                      </a:r>
                    </a:p>
                    <a:p>
                      <a:pPr algn="ctr"/>
                      <a:r>
                        <a:rPr lang="es-ES_tradnl" sz="2800" noProof="0" dirty="0" smtClean="0"/>
                        <a:t>filosófico</a:t>
                      </a:r>
                      <a:endParaRPr lang="es-ES_tradnl" sz="2800" noProof="0" dirty="0"/>
                    </a:p>
                  </a:txBody>
                  <a:tcPr/>
                </a:tc>
              </a:tr>
              <a:tr h="1095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Confucio fue el filósofo más famoso de China. Vivió en la antigua China durante la dinastía </a:t>
                      </a:r>
                      <a:r>
                        <a:rPr kumimoji="0" lang="es-ES_tradnl" sz="2400" b="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Zhou</a:t>
                      </a:r>
                      <a:r>
                        <a:rPr kumimoji="0" lang="es-ES_tradnl" sz="2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2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Confucio se dedicó a desarrollar un nuevo código moral basado en</a:t>
                      </a:r>
                      <a:r>
                        <a:rPr kumimoji="0" lang="es-ES_tradnl" sz="2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_tradnl" sz="2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respeto,</a:t>
                      </a:r>
                      <a:r>
                        <a:rPr kumimoji="0" lang="es-ES_tradnl" sz="24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_tradnl" sz="2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honestidad, educación,</a:t>
                      </a:r>
                      <a:r>
                        <a:rPr kumimoji="0" lang="es-ES_tradnl" sz="24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_tradnl" sz="2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bondad y fuertes familias.</a:t>
                      </a:r>
                      <a:r>
                        <a:rPr lang="es-ES_tradnl" sz="2400" noProof="0" dirty="0" smtClean="0">
                          <a:effectLst/>
                        </a:rPr>
                        <a:t> </a:t>
                      </a:r>
                      <a:endParaRPr lang="es-ES_tradnl" sz="2400" noProof="0" dirty="0"/>
                    </a:p>
                  </a:txBody>
                  <a:tcPr/>
                </a:tc>
              </a:tr>
              <a:tr h="1111416">
                <a:tc>
                  <a:txBody>
                    <a:bodyPr/>
                    <a:lstStyle/>
                    <a:p>
                      <a:r>
                        <a:rPr kumimoji="0" lang="es-ES_tradnl" sz="2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Confucio era un funcionario del gobierno que vivió del año 551aC al 479 </a:t>
                      </a:r>
                      <a:r>
                        <a:rPr kumimoji="0" lang="es-ES_tradnl" sz="24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  <a:r>
                        <a:rPr kumimoji="0" lang="es-ES_tradnl" sz="2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_tradnl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noProof="0" smtClean="0"/>
                        <a:t>Sus enseñanzas se convirtieron en la base de la vida religiosa y moral de toda China.</a:t>
                      </a:r>
                      <a:endParaRPr lang="es-ES_tradnl" sz="2400" noProof="0"/>
                    </a:p>
                  </a:txBody>
                  <a:tcPr/>
                </a:tc>
              </a:tr>
              <a:tr h="1098384">
                <a:tc>
                  <a:txBody>
                    <a:bodyPr/>
                    <a:lstStyle/>
                    <a:p>
                      <a:r>
                        <a:rPr kumimoji="0" lang="es-ES_tradnl" sz="2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Durante su vida, el vivió en una atmósfera de caos y desorden en el sistema.</a:t>
                      </a:r>
                      <a:r>
                        <a:rPr lang="es-ES_tradnl" sz="2400" noProof="0" dirty="0" smtClean="0">
                          <a:effectLst/>
                        </a:rPr>
                        <a:t> </a:t>
                      </a:r>
                      <a:endParaRPr lang="es-ES_tradnl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2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Confucio predicaba que un </a:t>
                      </a:r>
                      <a:r>
                        <a:rPr kumimoji="0" lang="es-ES_tradnl" sz="2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gobierno </a:t>
                      </a:r>
                      <a:r>
                        <a:rPr kumimoji="0" lang="es-ES_tradnl" sz="2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 la base fundamental para una sociedad pacífica y feliz</a:t>
                      </a:r>
                      <a:r>
                        <a:rPr lang="es-ES_tradnl" sz="2400" noProof="0" dirty="0" smtClean="0">
                          <a:effectLst/>
                        </a:rPr>
                        <a:t> </a:t>
                      </a:r>
                      <a:endParaRPr lang="es-ES_tradnl" sz="2400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4648200" cy="2909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4648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8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3892</TotalTime>
  <Words>316</Words>
  <Application>Microsoft Macintosh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Technic</vt:lpstr>
      <vt:lpstr>Quien fue confucio?</vt:lpstr>
      <vt:lpstr>Objetivo del día</vt:lpstr>
      <vt:lpstr>Definiciones</vt:lpstr>
      <vt:lpstr>Primeros años de vida</vt:lpstr>
      <vt:lpstr>Primeros años de vida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Chinese Civilization</dc:title>
  <dc:creator>Owner</dc:creator>
  <cp:lastModifiedBy>MVWSD</cp:lastModifiedBy>
  <cp:revision>32</cp:revision>
  <dcterms:created xsi:type="dcterms:W3CDTF">2013-03-12T03:05:28Z</dcterms:created>
  <dcterms:modified xsi:type="dcterms:W3CDTF">2016-04-04T14:48:48Z</dcterms:modified>
</cp:coreProperties>
</file>