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9918549-80BD-469D-8283-B76146581E3A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03EC1BD-4E71-4A32-9110-9E38CEA9A8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30099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67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was the oldest president ever elected?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179576"/>
          </a:xfrm>
        </p:spPr>
        <p:txBody>
          <a:bodyPr>
            <a:normAutofit/>
          </a:bodyPr>
          <a:lstStyle/>
          <a:p>
            <a:r>
              <a:rPr lang="en-US" dirty="0" smtClean="0"/>
              <a:t>Ronald Reagan</a:t>
            </a:r>
          </a:p>
          <a:p>
            <a:r>
              <a:rPr lang="en-US" dirty="0" smtClean="0"/>
              <a:t>69 years old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44" y="2425521"/>
            <a:ext cx="4122085" cy="321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73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was your favorite president?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02509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1933575" cy="176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914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4" y="457200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67250"/>
            <a:ext cx="22574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73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the leader of the Executive Branch?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179576"/>
          </a:xfrm>
        </p:spPr>
        <p:txBody>
          <a:bodyPr/>
          <a:lstStyle/>
          <a:p>
            <a:r>
              <a:rPr lang="en-US" dirty="0" smtClean="0"/>
              <a:t>The President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91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requirements to be eligible for </a:t>
            </a:r>
            <a:r>
              <a:rPr lang="en-US" smtClean="0"/>
              <a:t>the presidency?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179576"/>
          </a:xfrm>
        </p:spPr>
        <p:txBody>
          <a:bodyPr/>
          <a:lstStyle/>
          <a:p>
            <a:r>
              <a:rPr lang="en-US" dirty="0" smtClean="0"/>
              <a:t>35 years old</a:t>
            </a:r>
          </a:p>
          <a:p>
            <a:r>
              <a:rPr lang="en-US" dirty="0" smtClean="0"/>
              <a:t>Natural born citizen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08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is the president paid each year?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179576"/>
          </a:xfrm>
        </p:spPr>
        <p:txBody>
          <a:bodyPr/>
          <a:lstStyle/>
          <a:p>
            <a:r>
              <a:rPr lang="en-US" dirty="0" smtClean="0"/>
              <a:t>$400,000 per year</a:t>
            </a:r>
          </a:p>
          <a:p>
            <a:r>
              <a:rPr lang="en-US" dirty="0" smtClean="0"/>
              <a:t>$50,000 expense account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5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president’s main job?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179576"/>
          </a:xfrm>
        </p:spPr>
        <p:txBody>
          <a:bodyPr/>
          <a:lstStyle/>
          <a:p>
            <a:r>
              <a:rPr lang="en-US" b="1" u="sng" dirty="0" smtClean="0"/>
              <a:t>Enforce</a:t>
            </a:r>
            <a:r>
              <a:rPr lang="en-US" dirty="0" smtClean="0"/>
              <a:t> or </a:t>
            </a:r>
            <a:r>
              <a:rPr lang="en-US" b="1" u="sng" dirty="0" smtClean="0"/>
              <a:t>Execute </a:t>
            </a:r>
            <a:r>
              <a:rPr lang="en-US" dirty="0" smtClean="0"/>
              <a:t>the laws passed by congress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019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08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long is the term of the president?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9576"/>
          </a:xfrm>
        </p:spPr>
        <p:txBody>
          <a:bodyPr/>
          <a:lstStyle/>
          <a:p>
            <a:r>
              <a:rPr lang="en-US" dirty="0" smtClean="0"/>
              <a:t>2 terms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9208" y="3657600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terms can the president serve?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514600"/>
            <a:ext cx="8229600" cy="11795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 years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45" y="4724400"/>
            <a:ext cx="1969663" cy="196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08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the three main powers of the president?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179576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Commander and chief of the army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Power to make treaties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Power to make appointments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50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president explain in the “State of the Union Address?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1795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 explains to Congress the condition of the nation and recommends laws to help the country.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2019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18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was the youngest president ever elected?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179576"/>
          </a:xfrm>
        </p:spPr>
        <p:txBody>
          <a:bodyPr>
            <a:normAutofit/>
          </a:bodyPr>
          <a:lstStyle/>
          <a:p>
            <a:r>
              <a:rPr lang="en-US" dirty="0" smtClean="0"/>
              <a:t>John F. Kennedy</a:t>
            </a:r>
          </a:p>
          <a:p>
            <a:r>
              <a:rPr lang="en-US" dirty="0" smtClean="0"/>
              <a:t>43 years old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02" y="2514600"/>
            <a:ext cx="32123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18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</TotalTime>
  <Words>173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Article II</vt:lpstr>
      <vt:lpstr>Who is the leader of the Executive Branch?</vt:lpstr>
      <vt:lpstr>What are the requirements to be eligible for the presidency?</vt:lpstr>
      <vt:lpstr>How much is the president paid each year?</vt:lpstr>
      <vt:lpstr>What is the president’s main job?</vt:lpstr>
      <vt:lpstr>How long is the term of the president?</vt:lpstr>
      <vt:lpstr>List the three main powers of the president?</vt:lpstr>
      <vt:lpstr>What does the president explain in the “State of the Union Address?</vt:lpstr>
      <vt:lpstr>Who was the youngest president ever elected?</vt:lpstr>
      <vt:lpstr>Who was the oldest president ever elected?</vt:lpstr>
      <vt:lpstr>Who was your favorite president?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II</dc:title>
  <dc:creator>gaudette</dc:creator>
  <cp:lastModifiedBy>gaudette</cp:lastModifiedBy>
  <cp:revision>10</cp:revision>
  <dcterms:created xsi:type="dcterms:W3CDTF">2010-11-10T15:17:21Z</dcterms:created>
  <dcterms:modified xsi:type="dcterms:W3CDTF">2010-11-10T15:59:41Z</dcterms:modified>
</cp:coreProperties>
</file>