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63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461" autoAdjust="0"/>
  </p:normalViewPr>
  <p:slideViewPr>
    <p:cSldViewPr snapToGrid="0" snapToObjects="1">
      <p:cViewPr varScale="1">
        <p:scale>
          <a:sx n="77" d="100"/>
          <a:sy n="77" d="100"/>
        </p:scale>
        <p:origin x="-1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12/2/15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12/2/15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12/2/15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12/2/15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12/2/15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12/2/15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12/2/15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12/2/15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12/2/15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12/2/15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12/2/15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12/2/15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12/2/15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12/2/15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12/2/15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Washington As President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834" y="3496837"/>
            <a:ext cx="7583487" cy="2780388"/>
          </a:xfrm>
        </p:spPr>
        <p:txBody>
          <a:bodyPr>
            <a:normAutofit fontScale="92500" lnSpcReduction="10000"/>
          </a:bodyPr>
          <a:lstStyle/>
          <a:p>
            <a:r>
              <a:rPr lang="en-US" sz="4600" dirty="0" smtClean="0">
                <a:solidFill>
                  <a:schemeClr val="tx2">
                    <a:lumMod val="10000"/>
                  </a:schemeClr>
                </a:solidFill>
              </a:rPr>
              <a:t>1789-1797</a:t>
            </a:r>
          </a:p>
          <a:p>
            <a:endParaRPr lang="en-US" sz="46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4300" dirty="0" smtClean="0">
                <a:solidFill>
                  <a:schemeClr val="tx2">
                    <a:lumMod val="10000"/>
                  </a:schemeClr>
                </a:solidFill>
              </a:rPr>
              <a:t> Precedents of the </a:t>
            </a:r>
          </a:p>
          <a:p>
            <a:r>
              <a:rPr lang="en-US" sz="4300" dirty="0" smtClean="0">
                <a:solidFill>
                  <a:schemeClr val="tx2">
                    <a:lumMod val="10000"/>
                  </a:schemeClr>
                </a:solidFill>
              </a:rPr>
              <a:t>1</a:t>
            </a:r>
            <a:r>
              <a:rPr lang="en-US" sz="4300" baseline="30000" dirty="0" smtClean="0">
                <a:solidFill>
                  <a:schemeClr val="tx2">
                    <a:lumMod val="10000"/>
                  </a:schemeClr>
                </a:solidFill>
              </a:rPr>
              <a:t>st</a:t>
            </a:r>
            <a:r>
              <a:rPr lang="en-US" sz="4300" dirty="0" smtClean="0">
                <a:solidFill>
                  <a:schemeClr val="tx2">
                    <a:lumMod val="10000"/>
                  </a:schemeClr>
                </a:solidFill>
              </a:rPr>
              <a:t> President</a:t>
            </a:r>
          </a:p>
          <a:p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671" y="3683093"/>
            <a:ext cx="2579688" cy="3095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4" y="3603718"/>
            <a:ext cx="25654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15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Precedent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97" y="2209750"/>
            <a:ext cx="7583488" cy="4298587"/>
          </a:xfrm>
        </p:spPr>
        <p:txBody>
          <a:bodyPr>
            <a:normAutofit/>
          </a:bodyPr>
          <a:lstStyle/>
          <a:p>
            <a:r>
              <a:rPr lang="en-US" dirty="0" smtClean="0"/>
              <a:t>What is a precedent? </a:t>
            </a:r>
            <a:endParaRPr lang="en-US" dirty="0" smtClean="0"/>
          </a:p>
          <a:p>
            <a:pPr marL="295275" lvl="1" indent="0">
              <a:spcBef>
                <a:spcPts val="0"/>
              </a:spcBef>
              <a:buNone/>
            </a:pPr>
            <a:endParaRPr lang="en-US" sz="1800" dirty="0" smtClean="0">
              <a:effectLst/>
            </a:endParaRPr>
          </a:p>
          <a:p>
            <a:pPr marL="295275" lvl="1" indent="0">
              <a:spcBef>
                <a:spcPts val="0"/>
              </a:spcBef>
              <a:buNone/>
            </a:pPr>
            <a:r>
              <a:rPr lang="en-US" sz="1800" dirty="0" smtClean="0">
                <a:effectLst/>
              </a:rPr>
              <a:t>An </a:t>
            </a:r>
            <a:r>
              <a:rPr lang="en-US" sz="1800" dirty="0">
                <a:effectLst/>
              </a:rPr>
              <a:t>earlier event or action that is regarded </a:t>
            </a:r>
            <a:endParaRPr lang="en-US" sz="1800" dirty="0" smtClean="0">
              <a:effectLst/>
            </a:endParaRPr>
          </a:p>
          <a:p>
            <a:pPr marL="295275" lvl="1" indent="0">
              <a:spcBef>
                <a:spcPts val="0"/>
              </a:spcBef>
              <a:buNone/>
            </a:pPr>
            <a:r>
              <a:rPr lang="en-US" sz="1800" dirty="0" smtClean="0">
                <a:effectLst/>
              </a:rPr>
              <a:t>as </a:t>
            </a:r>
            <a:r>
              <a:rPr lang="en-US" sz="1800" dirty="0">
                <a:effectLst/>
              </a:rPr>
              <a:t>an example or guide to be considered in subsequent similar circumstances</a:t>
            </a:r>
            <a:r>
              <a:rPr lang="en-US" sz="1800" dirty="0" smtClean="0">
                <a:effectLst/>
              </a:rPr>
              <a:t>.</a:t>
            </a:r>
            <a:endParaRPr lang="en-US" sz="1800" dirty="0"/>
          </a:p>
          <a:p>
            <a:r>
              <a:rPr lang="en-US" dirty="0" smtClean="0"/>
              <a:t>Washington </a:t>
            </a:r>
            <a:r>
              <a:rPr lang="en-US" dirty="0" smtClean="0"/>
              <a:t>began his first term with many firsts:</a:t>
            </a:r>
          </a:p>
          <a:p>
            <a:endParaRPr lang="en-US" sz="1400" dirty="0" smtClean="0"/>
          </a:p>
          <a:p>
            <a:pPr lvl="1"/>
            <a:r>
              <a:rPr lang="en-US" dirty="0" smtClean="0"/>
              <a:t>Create and set-up parts of new government</a:t>
            </a:r>
          </a:p>
          <a:p>
            <a:pPr lvl="1"/>
            <a:r>
              <a:rPr lang="en-US" dirty="0" smtClean="0"/>
              <a:t>Establish </a:t>
            </a:r>
            <a:r>
              <a:rPr lang="en-US" dirty="0"/>
              <a:t>foreign </a:t>
            </a:r>
            <a:r>
              <a:rPr lang="en-US" dirty="0" smtClean="0"/>
              <a:t>policy</a:t>
            </a:r>
          </a:p>
          <a:p>
            <a:pPr lvl="1"/>
            <a:r>
              <a:rPr lang="en-US" dirty="0" smtClean="0"/>
              <a:t>Settled domestic/internal conflicts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010" y="1516081"/>
            <a:ext cx="1814221" cy="1827057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12" y="4239341"/>
            <a:ext cx="2120788" cy="261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0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French Revolution &amp; Neutrality Proclamation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26" y="1569641"/>
            <a:ext cx="5868363" cy="512962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France rebelled </a:t>
            </a:r>
            <a:r>
              <a:rPr lang="en-US" sz="2800" dirty="0" smtClean="0"/>
              <a:t>against their King and started revolution in </a:t>
            </a:r>
            <a:r>
              <a:rPr lang="en-US" sz="2800" dirty="0" smtClean="0">
                <a:solidFill>
                  <a:srgbClr val="FF0000"/>
                </a:solidFill>
              </a:rPr>
              <a:t>1789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Americans supported French Revolution</a:t>
            </a:r>
            <a:r>
              <a:rPr lang="en-US" sz="2800" dirty="0" smtClean="0"/>
              <a:t>, but were concerned by their violence</a:t>
            </a:r>
          </a:p>
          <a:p>
            <a:r>
              <a:rPr lang="en-US" sz="2800" dirty="0" smtClean="0"/>
              <a:t>A few years later France and Britain went to war </a:t>
            </a:r>
            <a:r>
              <a:rPr lang="en-US" sz="2800" dirty="0" smtClean="0">
                <a:solidFill>
                  <a:srgbClr val="FF0000"/>
                </a:solidFill>
              </a:rPr>
              <a:t>(again)</a:t>
            </a:r>
          </a:p>
          <a:p>
            <a:r>
              <a:rPr lang="en-US" sz="2800" dirty="0" smtClean="0"/>
              <a:t>Washington decided to </a:t>
            </a:r>
            <a:r>
              <a:rPr lang="en-US" sz="2800" dirty="0" smtClean="0">
                <a:solidFill>
                  <a:srgbClr val="FF0000"/>
                </a:solidFill>
              </a:rPr>
              <a:t>remain neutral or not take sides</a:t>
            </a:r>
            <a:r>
              <a:rPr lang="en-US" sz="2800" dirty="0" smtClean="0"/>
              <a:t>; </a:t>
            </a:r>
            <a:r>
              <a:rPr lang="en-US" sz="2800" dirty="0" smtClean="0">
                <a:solidFill>
                  <a:srgbClr val="FF0000"/>
                </a:solidFill>
              </a:rPr>
              <a:t>first</a:t>
            </a:r>
            <a:r>
              <a:rPr lang="en-US" sz="2800" dirty="0" smtClean="0"/>
              <a:t> foreign policy Of U.S.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624" y="1569641"/>
            <a:ext cx="2786126" cy="1656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624" y="4847647"/>
            <a:ext cx="2786126" cy="1670208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 rot="5400000">
            <a:off x="6977062" y="3830460"/>
            <a:ext cx="1111249" cy="39687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00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68" y="73674"/>
            <a:ext cx="7583488" cy="1283167"/>
          </a:xfrm>
        </p:spPr>
        <p:txBody>
          <a:bodyPr/>
          <a:lstStyle/>
          <a:p>
            <a:r>
              <a:rPr lang="en-US" dirty="0" smtClean="0"/>
              <a:t>Jay’s Treaty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68" y="1356841"/>
            <a:ext cx="5901232" cy="4805675"/>
          </a:xfrm>
        </p:spPr>
        <p:txBody>
          <a:bodyPr>
            <a:noAutofit/>
          </a:bodyPr>
          <a:lstStyle/>
          <a:p>
            <a:r>
              <a:rPr lang="en-US" sz="2800" dirty="0" smtClean="0"/>
              <a:t>Britain was </a:t>
            </a:r>
            <a:r>
              <a:rPr lang="en-US" sz="2800" dirty="0" smtClean="0">
                <a:solidFill>
                  <a:srgbClr val="FF0000"/>
                </a:solidFill>
              </a:rPr>
              <a:t>(Stealing) </a:t>
            </a:r>
            <a:r>
              <a:rPr lang="en-US" sz="2800" dirty="0" smtClean="0"/>
              <a:t>U.S. </a:t>
            </a:r>
            <a:r>
              <a:rPr lang="en-US" sz="2800" smtClean="0"/>
              <a:t>ships &amp; </a:t>
            </a:r>
            <a:r>
              <a:rPr lang="en-US" sz="2800" dirty="0" smtClean="0"/>
              <a:t>encouraging Native Americans to fight U.S. settlers in northwest</a:t>
            </a:r>
          </a:p>
          <a:p>
            <a:r>
              <a:rPr lang="en-US" sz="2800" dirty="0" smtClean="0"/>
              <a:t>Created a </a:t>
            </a:r>
            <a:r>
              <a:rPr lang="en-US" sz="2800" dirty="0" smtClean="0">
                <a:solidFill>
                  <a:srgbClr val="FF0000"/>
                </a:solidFill>
              </a:rPr>
              <a:t>Treaty</a:t>
            </a:r>
            <a:r>
              <a:rPr lang="en-US" sz="2800" dirty="0" smtClean="0"/>
              <a:t> as a compromise to avoid war again</a:t>
            </a:r>
          </a:p>
          <a:p>
            <a:r>
              <a:rPr lang="en-US" sz="2800" dirty="0" smtClean="0"/>
              <a:t>British had to </a:t>
            </a:r>
            <a:r>
              <a:rPr lang="en-US" sz="2800" dirty="0" smtClean="0">
                <a:solidFill>
                  <a:srgbClr val="FF0000"/>
                </a:solidFill>
              </a:rPr>
              <a:t>pay</a:t>
            </a:r>
            <a:r>
              <a:rPr lang="en-US" sz="2800" dirty="0" smtClean="0"/>
              <a:t> US damages for ships &amp; </a:t>
            </a:r>
            <a:r>
              <a:rPr lang="en-US" sz="2800" dirty="0" smtClean="0">
                <a:solidFill>
                  <a:srgbClr val="FF0000"/>
                </a:solidFill>
              </a:rPr>
              <a:t>leave</a:t>
            </a:r>
            <a:r>
              <a:rPr lang="en-US" sz="2800" dirty="0" smtClean="0"/>
              <a:t> NW forts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First time </a:t>
            </a:r>
            <a:r>
              <a:rPr lang="en-US" sz="2800" dirty="0" smtClean="0"/>
              <a:t>to agree to something that was </a:t>
            </a:r>
            <a:r>
              <a:rPr lang="en-US" sz="2800" dirty="0" smtClean="0">
                <a:solidFill>
                  <a:srgbClr val="FF0000"/>
                </a:solidFill>
              </a:rPr>
              <a:t>unpopular</a:t>
            </a:r>
            <a:r>
              <a:rPr lang="en-US" sz="2800" dirty="0" smtClean="0"/>
              <a:t> for the good of the country</a:t>
            </a:r>
            <a:endParaRPr lang="en-US" sz="2800" dirty="0"/>
          </a:p>
        </p:txBody>
      </p:sp>
      <p:pic>
        <p:nvPicPr>
          <p:cNvPr id="5" name="Picture 4" descr="image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89" y="2319355"/>
            <a:ext cx="2812042" cy="2319594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89" y="73674"/>
            <a:ext cx="2812042" cy="21233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189" y="4818127"/>
            <a:ext cx="2812042" cy="195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47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WHISKEY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87" y="1490166"/>
            <a:ext cx="8902644" cy="463599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Congress passed tax on whiskey </a:t>
            </a:r>
            <a:r>
              <a:rPr lang="en-US" dirty="0" smtClean="0"/>
              <a:t>to raise money to pay federal debt </a:t>
            </a:r>
            <a:r>
              <a:rPr lang="en-US" dirty="0" smtClean="0">
                <a:solidFill>
                  <a:srgbClr val="FF0000"/>
                </a:solidFill>
              </a:rPr>
              <a:t>Farmers</a:t>
            </a:r>
            <a:r>
              <a:rPr lang="en-US" dirty="0" smtClean="0"/>
              <a:t> in </a:t>
            </a:r>
            <a:r>
              <a:rPr lang="en-US" dirty="0"/>
              <a:t>P</a:t>
            </a:r>
            <a:r>
              <a:rPr lang="en-US" dirty="0" smtClean="0"/>
              <a:t>ennsylvania upset, aimed at them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Washington personally led army against rebellion </a:t>
            </a:r>
            <a:r>
              <a:rPr lang="en-US" dirty="0" smtClean="0"/>
              <a:t>and rebels fled, rebellion ended without a battle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First time </a:t>
            </a:r>
            <a:r>
              <a:rPr lang="en-US" dirty="0" smtClean="0"/>
              <a:t>country had rebellion and government was strong enough to stop it </a:t>
            </a:r>
            <a:r>
              <a:rPr lang="en-US" dirty="0" smtClean="0">
                <a:solidFill>
                  <a:srgbClr val="FF0000"/>
                </a:solidFill>
              </a:rPr>
              <a:t>(Shays Rebellion)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5001"/>
            <a:ext cx="3271932" cy="2543000"/>
          </a:xfrm>
          <a:prstGeom prst="rect">
            <a:avLst/>
          </a:prstGeom>
        </p:spPr>
      </p:pic>
      <p:pic>
        <p:nvPicPr>
          <p:cNvPr id="5" name="Picture 4" descr="images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225" y="4315001"/>
            <a:ext cx="3364775" cy="2542999"/>
          </a:xfrm>
          <a:prstGeom prst="rect">
            <a:avLst/>
          </a:prstGeom>
        </p:spPr>
      </p:pic>
      <p:pic>
        <p:nvPicPr>
          <p:cNvPr id="6" name="Picture 5" descr="imgres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931" y="4774144"/>
            <a:ext cx="250729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0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Pinckney’s Treaty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2823" y="1345920"/>
            <a:ext cx="5209409" cy="505360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Spanish disputed </a:t>
            </a:r>
            <a:r>
              <a:rPr lang="en-US" sz="3600" dirty="0" smtClean="0"/>
              <a:t>border between </a:t>
            </a:r>
            <a:r>
              <a:rPr lang="en-US" sz="3600" dirty="0" smtClean="0">
                <a:solidFill>
                  <a:srgbClr val="FF0000"/>
                </a:solidFill>
              </a:rPr>
              <a:t>US &amp; Florida </a:t>
            </a:r>
            <a:r>
              <a:rPr lang="en-US" sz="3600" dirty="0" smtClean="0"/>
              <a:t>so closed port of New Orleans to US trade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Businesses &amp; economy </a:t>
            </a:r>
            <a:r>
              <a:rPr lang="en-US" sz="3600" dirty="0" smtClean="0"/>
              <a:t>hurt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Treaty set border </a:t>
            </a:r>
            <a:r>
              <a:rPr lang="en-US" sz="3600" dirty="0" smtClean="0"/>
              <a:t>and gave </a:t>
            </a:r>
            <a:r>
              <a:rPr lang="en-US" sz="3600" dirty="0" smtClean="0">
                <a:solidFill>
                  <a:srgbClr val="FF0000"/>
                </a:solidFill>
              </a:rPr>
              <a:t>US right </a:t>
            </a:r>
            <a:r>
              <a:rPr lang="en-US" sz="3600" dirty="0" smtClean="0"/>
              <a:t>to use </a:t>
            </a:r>
            <a:r>
              <a:rPr lang="en-US" sz="3600" dirty="0" smtClean="0">
                <a:solidFill>
                  <a:srgbClr val="FF0000"/>
                </a:solidFill>
              </a:rPr>
              <a:t>New Orleans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7" y="1683641"/>
            <a:ext cx="3289300" cy="2035294"/>
          </a:xfrm>
          <a:prstGeom prst="rect">
            <a:avLst/>
          </a:prstGeom>
        </p:spPr>
      </p:pic>
      <p:pic>
        <p:nvPicPr>
          <p:cNvPr id="6" name="Picture 5" descr="images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68" y="4133589"/>
            <a:ext cx="2928672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7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30" y="1465977"/>
            <a:ext cx="8928560" cy="287493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Native Americans </a:t>
            </a:r>
            <a:r>
              <a:rPr lang="en-US" dirty="0" smtClean="0"/>
              <a:t>fought US settlers moving into northwest territory lands</a:t>
            </a:r>
          </a:p>
          <a:p>
            <a:r>
              <a:rPr lang="en-US" dirty="0" smtClean="0"/>
              <a:t>Native Americans realized they were </a:t>
            </a:r>
            <a:r>
              <a:rPr lang="en-US" dirty="0" smtClean="0">
                <a:solidFill>
                  <a:srgbClr val="FF0000"/>
                </a:solidFill>
              </a:rPr>
              <a:t>outmatched</a:t>
            </a:r>
            <a:r>
              <a:rPr lang="en-US" dirty="0" smtClean="0"/>
              <a:t> and asked for peace, signed Treaty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First time </a:t>
            </a:r>
            <a:r>
              <a:rPr lang="en-US" dirty="0" smtClean="0"/>
              <a:t>US used </a:t>
            </a:r>
            <a:r>
              <a:rPr lang="en-US" dirty="0" smtClean="0">
                <a:solidFill>
                  <a:srgbClr val="FF0000"/>
                </a:solidFill>
              </a:rPr>
              <a:t>military force against Native Americans</a:t>
            </a:r>
            <a:r>
              <a:rPr lang="en-US" dirty="0" smtClean="0"/>
              <a:t> and agreed to a treaty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29" y="4350089"/>
            <a:ext cx="3006423" cy="2401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CONFLICT IN NORTHWEST TERRITORY</a:t>
            </a:r>
            <a:endParaRPr lang="en-US" sz="4400" dirty="0"/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640" y="3923021"/>
            <a:ext cx="2554467" cy="2828075"/>
          </a:xfrm>
          <a:prstGeom prst="rect">
            <a:avLst/>
          </a:prstGeom>
        </p:spPr>
      </p:pic>
      <p:pic>
        <p:nvPicPr>
          <p:cNvPr id="6" name="Picture 5" descr="jsmit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179" y="4350088"/>
            <a:ext cx="3136011" cy="24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68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308</TotalTime>
  <Words>306</Words>
  <Application>Microsoft Macintosh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Precedent</vt:lpstr>
      <vt:lpstr>Washington As President</vt:lpstr>
      <vt:lpstr>Precedent</vt:lpstr>
      <vt:lpstr>French Revolution &amp; Neutrality Proclamation</vt:lpstr>
      <vt:lpstr>Jay’s Treaty</vt:lpstr>
      <vt:lpstr>WHISKEY REBELLION</vt:lpstr>
      <vt:lpstr>Pinckney’s Treaty</vt:lpstr>
      <vt:lpstr>CONFLICT IN NORTHWEST TERRITORY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As President</dc:title>
  <dc:creator>MVWSD</dc:creator>
  <cp:lastModifiedBy>MVWSD</cp:lastModifiedBy>
  <cp:revision>26</cp:revision>
  <dcterms:created xsi:type="dcterms:W3CDTF">2014-01-07T21:27:18Z</dcterms:created>
  <dcterms:modified xsi:type="dcterms:W3CDTF">2015-12-02T19:52:58Z</dcterms:modified>
</cp:coreProperties>
</file>