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5143500" cx="9144000"/>
  <p:notesSz cx="6858000" cy="9144000"/>
  <p:embeddedFontLst>
    <p:embeddedFont>
      <p:font typeface="Proxima Nova"/>
      <p:regular r:id="rId13"/>
      <p:bold r:id="rId14"/>
      <p:italic r:id="rId15"/>
      <p:boldItalic r:id="rId16"/>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ProximaNova-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roximaNova-italic.fntdata"/><Relationship Id="rId14" Type="http://schemas.openxmlformats.org/officeDocument/2006/relationships/font" Target="fonts/ProximaNova-bold.fntdata"/><Relationship Id="rId16" Type="http://schemas.openxmlformats.org/officeDocument/2006/relationships/font" Target="fonts/ProximaNova-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6" name="Shape 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8" name="Shape 8"/>
        <p:cNvGrpSpPr/>
        <p:nvPr/>
      </p:nvGrpSpPr>
      <p:grpSpPr>
        <a:xfrm>
          <a:off x="0" y="0"/>
          <a:ext cx="0" cy="0"/>
          <a:chOff x="0" y="0"/>
          <a:chExt cx="0" cy="0"/>
        </a:xfrm>
      </p:grpSpPr>
      <p:cxnSp>
        <p:nvCxnSpPr>
          <p:cNvPr id="9" name="Shape 9"/>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0" name="Shape 10"/>
          <p:cNvSpPr txBox="1"/>
          <p:nvPr>
            <p:ph type="ctrTitle"/>
          </p:nvPr>
        </p:nvSpPr>
        <p:spPr>
          <a:xfrm>
            <a:off x="510450" y="1257300"/>
            <a:ext cx="8123100" cy="1588500"/>
          </a:xfrm>
          <a:prstGeom prst="rect">
            <a:avLst/>
          </a:prstGeom>
        </p:spPr>
        <p:txBody>
          <a:bodyPr anchorCtr="0" anchor="b"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11" name="Shape 11"/>
          <p:cNvSpPr txBox="1"/>
          <p:nvPr>
            <p:ph idx="1" type="subTitle"/>
          </p:nvPr>
        </p:nvSpPr>
        <p:spPr>
          <a:xfrm>
            <a:off x="510450" y="3182312"/>
            <a:ext cx="8123100" cy="629999"/>
          </a:xfrm>
          <a:prstGeom prst="rect">
            <a:avLst/>
          </a:prstGeom>
        </p:spPr>
        <p:txBody>
          <a:bodyPr anchorCtr="0" anchor="t" bIns="91425" lIns="91425" rIns="91425" tIns="91425"/>
          <a:lstStyle>
            <a:lvl1pPr>
              <a:lnSpc>
                <a:spcPct val="100000"/>
              </a:lnSpc>
              <a:spcBef>
                <a:spcPts val="0"/>
              </a:spcBef>
              <a:spcAft>
                <a:spcPts val="0"/>
              </a:spcAft>
              <a:buClr>
                <a:schemeClr val="lt1"/>
              </a:buClr>
              <a:buSzPct val="100000"/>
              <a:buNone/>
              <a:defRPr sz="2400">
                <a:solidFill>
                  <a:schemeClr val="lt1"/>
                </a:solidFill>
              </a:defRPr>
            </a:lvl1pPr>
            <a:lvl2pPr>
              <a:lnSpc>
                <a:spcPct val="100000"/>
              </a:lnSpc>
              <a:spcBef>
                <a:spcPts val="0"/>
              </a:spcBef>
              <a:spcAft>
                <a:spcPts val="0"/>
              </a:spcAft>
              <a:buClr>
                <a:schemeClr val="lt1"/>
              </a:buClr>
              <a:buSzPct val="100000"/>
              <a:buNone/>
              <a:defRPr sz="2400">
                <a:solidFill>
                  <a:schemeClr val="lt1"/>
                </a:solidFill>
              </a:defRPr>
            </a:lvl2pPr>
            <a:lvl3pPr>
              <a:lnSpc>
                <a:spcPct val="100000"/>
              </a:lnSpc>
              <a:spcBef>
                <a:spcPts val="0"/>
              </a:spcBef>
              <a:spcAft>
                <a:spcPts val="0"/>
              </a:spcAft>
              <a:buClr>
                <a:schemeClr val="lt1"/>
              </a:buClr>
              <a:buSzPct val="100000"/>
              <a:buNone/>
              <a:defRPr sz="2400">
                <a:solidFill>
                  <a:schemeClr val="lt1"/>
                </a:solidFill>
              </a:defRPr>
            </a:lvl3pPr>
            <a:lvl4pPr>
              <a:lnSpc>
                <a:spcPct val="100000"/>
              </a:lnSpc>
              <a:spcBef>
                <a:spcPts val="0"/>
              </a:spcBef>
              <a:spcAft>
                <a:spcPts val="0"/>
              </a:spcAft>
              <a:buClr>
                <a:schemeClr val="lt1"/>
              </a:buClr>
              <a:buSzPct val="100000"/>
              <a:buNone/>
              <a:defRPr sz="2400">
                <a:solidFill>
                  <a:schemeClr val="lt1"/>
                </a:solidFill>
              </a:defRPr>
            </a:lvl4pPr>
            <a:lvl5pPr>
              <a:lnSpc>
                <a:spcPct val="100000"/>
              </a:lnSpc>
              <a:spcBef>
                <a:spcPts val="0"/>
              </a:spcBef>
              <a:spcAft>
                <a:spcPts val="0"/>
              </a:spcAft>
              <a:buClr>
                <a:schemeClr val="lt1"/>
              </a:buClr>
              <a:buSzPct val="100000"/>
              <a:buNone/>
              <a:defRPr sz="2400">
                <a:solidFill>
                  <a:schemeClr val="lt1"/>
                </a:solidFill>
              </a:defRPr>
            </a:lvl5pPr>
            <a:lvl6pPr>
              <a:lnSpc>
                <a:spcPct val="100000"/>
              </a:lnSpc>
              <a:spcBef>
                <a:spcPts val="0"/>
              </a:spcBef>
              <a:spcAft>
                <a:spcPts val="0"/>
              </a:spcAft>
              <a:buClr>
                <a:schemeClr val="lt1"/>
              </a:buClr>
              <a:buSzPct val="100000"/>
              <a:buNone/>
              <a:defRPr sz="2400">
                <a:solidFill>
                  <a:schemeClr val="lt1"/>
                </a:solidFill>
              </a:defRPr>
            </a:lvl6pPr>
            <a:lvl7pPr>
              <a:lnSpc>
                <a:spcPct val="100000"/>
              </a:lnSpc>
              <a:spcBef>
                <a:spcPts val="0"/>
              </a:spcBef>
              <a:spcAft>
                <a:spcPts val="0"/>
              </a:spcAft>
              <a:buClr>
                <a:schemeClr val="lt1"/>
              </a:buClr>
              <a:buSzPct val="100000"/>
              <a:buNone/>
              <a:defRPr sz="2400">
                <a:solidFill>
                  <a:schemeClr val="lt1"/>
                </a:solidFill>
              </a:defRPr>
            </a:lvl7pPr>
            <a:lvl8pPr>
              <a:lnSpc>
                <a:spcPct val="100000"/>
              </a:lnSpc>
              <a:spcBef>
                <a:spcPts val="0"/>
              </a:spcBef>
              <a:spcAft>
                <a:spcPts val="0"/>
              </a:spcAft>
              <a:buClr>
                <a:schemeClr val="lt1"/>
              </a:buClr>
              <a:buSzPct val="100000"/>
              <a:buNone/>
              <a:defRPr sz="2400">
                <a:solidFill>
                  <a:schemeClr val="lt1"/>
                </a:solidFill>
              </a:defRPr>
            </a:lvl8pPr>
            <a:lvl9pPr>
              <a:lnSpc>
                <a:spcPct val="100000"/>
              </a:lnSpc>
              <a:spcBef>
                <a:spcPts val="0"/>
              </a:spcBef>
              <a:spcAft>
                <a:spcPts val="0"/>
              </a:spcAft>
              <a:buClr>
                <a:schemeClr val="lt1"/>
              </a:buClr>
              <a:buSzPct val="100000"/>
              <a:buNone/>
              <a:defRPr sz="2400">
                <a:solidFill>
                  <a:schemeClr val="lt1"/>
                </a:solidFill>
              </a:defRPr>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49" name="Shape 49"/>
          <p:cNvSpPr txBox="1"/>
          <p:nvPr>
            <p:ph type="title"/>
          </p:nvPr>
        </p:nvSpPr>
        <p:spPr>
          <a:xfrm>
            <a:off x="311700" y="991475"/>
            <a:ext cx="8520599" cy="1917899"/>
          </a:xfrm>
          <a:prstGeom prst="rect">
            <a:avLst/>
          </a:prstGeom>
        </p:spPr>
        <p:txBody>
          <a:bodyPr anchorCtr="0" anchor="ctr" bIns="91425" lIns="91425" rIns="91425" tIns="91425"/>
          <a:lstStyle>
            <a:lvl1pPr algn="ctr">
              <a:spcBef>
                <a:spcPts val="0"/>
              </a:spcBef>
              <a:buSzPct val="100000"/>
              <a:defRPr b="1" sz="14000"/>
            </a:lvl1pPr>
            <a:lvl2pPr algn="ctr">
              <a:spcBef>
                <a:spcPts val="0"/>
              </a:spcBef>
              <a:buSzPct val="100000"/>
              <a:defRPr b="1" sz="14000"/>
            </a:lvl2pPr>
            <a:lvl3pPr algn="ctr">
              <a:spcBef>
                <a:spcPts val="0"/>
              </a:spcBef>
              <a:buSzPct val="100000"/>
              <a:defRPr b="1" sz="14000"/>
            </a:lvl3pPr>
            <a:lvl4pPr algn="ctr">
              <a:spcBef>
                <a:spcPts val="0"/>
              </a:spcBef>
              <a:buSzPct val="100000"/>
              <a:defRPr b="1" sz="14000"/>
            </a:lvl4pPr>
            <a:lvl5pPr algn="ctr">
              <a:spcBef>
                <a:spcPts val="0"/>
              </a:spcBef>
              <a:buSzPct val="100000"/>
              <a:defRPr b="1" sz="14000"/>
            </a:lvl5pPr>
            <a:lvl6pPr algn="ctr">
              <a:spcBef>
                <a:spcPts val="0"/>
              </a:spcBef>
              <a:buSzPct val="100000"/>
              <a:defRPr b="1" sz="14000"/>
            </a:lvl6pPr>
            <a:lvl7pPr algn="ctr">
              <a:spcBef>
                <a:spcPts val="0"/>
              </a:spcBef>
              <a:buSzPct val="100000"/>
              <a:defRPr b="1" sz="14000"/>
            </a:lvl7pPr>
            <a:lvl8pPr algn="ctr">
              <a:spcBef>
                <a:spcPts val="0"/>
              </a:spcBef>
              <a:buSzPct val="100000"/>
              <a:defRPr b="1" sz="14000"/>
            </a:lvl8pPr>
            <a:lvl9pPr algn="ctr">
              <a:spcBef>
                <a:spcPts val="0"/>
              </a:spcBef>
              <a:buSzPct val="100000"/>
              <a:defRPr b="1" sz="14000"/>
            </a:lvl9pPr>
          </a:lstStyle>
          <a:p/>
        </p:txBody>
      </p:sp>
      <p:sp>
        <p:nvSpPr>
          <p:cNvPr id="50" name="Shape 50"/>
          <p:cNvSpPr txBox="1"/>
          <p:nvPr>
            <p:ph idx="1" type="body"/>
          </p:nvPr>
        </p:nvSpPr>
        <p:spPr>
          <a:xfrm>
            <a:off x="311700" y="3071300"/>
            <a:ext cx="8520599" cy="9017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cxnSp>
        <p:nvCxnSpPr>
          <p:cNvPr id="14" name="Shape 14"/>
          <p:cNvCxnSpPr/>
          <p:nvPr/>
        </p:nvCxnSpPr>
        <p:spPr>
          <a:xfrm>
            <a:off x="0" y="2998150"/>
            <a:ext cx="9144000" cy="0"/>
          </a:xfrm>
          <a:prstGeom prst="straightConnector1">
            <a:avLst/>
          </a:prstGeom>
          <a:noFill/>
          <a:ln cap="flat" cmpd="sng" w="19050">
            <a:solidFill>
              <a:schemeClr val="lt2"/>
            </a:solidFill>
            <a:prstDash val="solid"/>
            <a:round/>
            <a:headEnd len="med" w="med" type="none"/>
            <a:tailEnd len="med" w="med" type="none"/>
          </a:ln>
        </p:spPr>
      </p:cxnSp>
      <p:sp>
        <p:nvSpPr>
          <p:cNvPr id="15" name="Shape 15"/>
          <p:cNvSpPr txBox="1"/>
          <p:nvPr>
            <p:ph type="title"/>
          </p:nvPr>
        </p:nvSpPr>
        <p:spPr>
          <a:xfrm>
            <a:off x="510450" y="2057400"/>
            <a:ext cx="8123100" cy="778800"/>
          </a:xfrm>
          <a:prstGeom prst="rect">
            <a:avLst/>
          </a:prstGeom>
        </p:spPr>
        <p:txBody>
          <a:bodyPr anchorCtr="0" anchor="b" bIns="91425" lIns="91425" rIns="91425" tIns="91425"/>
          <a:lstStyle>
            <a:lvl1pPr>
              <a:spcBef>
                <a:spcPts val="0"/>
              </a:spcBef>
              <a:buClr>
                <a:schemeClr val="lt1"/>
              </a:buClr>
              <a:buSzPct val="100000"/>
              <a:defRPr sz="3600">
                <a:solidFill>
                  <a:schemeClr val="lt1"/>
                </a:solidFill>
              </a:defRPr>
            </a:lvl1pPr>
            <a:lvl2pPr>
              <a:spcBef>
                <a:spcPts val="0"/>
              </a:spcBef>
              <a:buClr>
                <a:schemeClr val="lt1"/>
              </a:buClr>
              <a:buSzPct val="100000"/>
              <a:defRPr sz="3600">
                <a:solidFill>
                  <a:schemeClr val="lt1"/>
                </a:solidFill>
              </a:defRPr>
            </a:lvl2pPr>
            <a:lvl3pPr>
              <a:spcBef>
                <a:spcPts val="0"/>
              </a:spcBef>
              <a:buClr>
                <a:schemeClr val="lt1"/>
              </a:buClr>
              <a:buSzPct val="100000"/>
              <a:defRPr sz="3600">
                <a:solidFill>
                  <a:schemeClr val="lt1"/>
                </a:solidFill>
              </a:defRPr>
            </a:lvl3pPr>
            <a:lvl4pPr>
              <a:spcBef>
                <a:spcPts val="0"/>
              </a:spcBef>
              <a:buClr>
                <a:schemeClr val="lt1"/>
              </a:buClr>
              <a:buSzPct val="100000"/>
              <a:defRPr sz="3600">
                <a:solidFill>
                  <a:schemeClr val="lt1"/>
                </a:solidFill>
              </a:defRPr>
            </a:lvl4pPr>
            <a:lvl5pPr>
              <a:spcBef>
                <a:spcPts val="0"/>
              </a:spcBef>
              <a:buClr>
                <a:schemeClr val="lt1"/>
              </a:buClr>
              <a:buSzPct val="100000"/>
              <a:defRPr sz="3600">
                <a:solidFill>
                  <a:schemeClr val="lt1"/>
                </a:solidFill>
              </a:defRPr>
            </a:lvl5pPr>
            <a:lvl6pPr>
              <a:spcBef>
                <a:spcPts val="0"/>
              </a:spcBef>
              <a:buClr>
                <a:schemeClr val="lt1"/>
              </a:buClr>
              <a:buSzPct val="100000"/>
              <a:defRPr sz="3600">
                <a:solidFill>
                  <a:schemeClr val="lt1"/>
                </a:solidFill>
              </a:defRPr>
            </a:lvl6pPr>
            <a:lvl7pPr>
              <a:spcBef>
                <a:spcPts val="0"/>
              </a:spcBef>
              <a:buClr>
                <a:schemeClr val="lt1"/>
              </a:buClr>
              <a:buSzPct val="100000"/>
              <a:defRPr sz="3600">
                <a:solidFill>
                  <a:schemeClr val="lt1"/>
                </a:solidFill>
              </a:defRPr>
            </a:lvl7pPr>
            <a:lvl8pPr>
              <a:spcBef>
                <a:spcPts val="0"/>
              </a:spcBef>
              <a:buClr>
                <a:schemeClr val="lt1"/>
              </a:buClr>
              <a:buSzPct val="100000"/>
              <a:defRPr sz="3600">
                <a:solidFill>
                  <a:schemeClr val="lt1"/>
                </a:solidFill>
              </a:defRPr>
            </a:lvl8pPr>
            <a:lvl9pPr>
              <a:spcBef>
                <a:spcPts val="0"/>
              </a:spcBef>
              <a:buClr>
                <a:schemeClr val="lt1"/>
              </a:buClr>
              <a:buSzPct val="100000"/>
              <a:defRPr sz="3600">
                <a:solidFill>
                  <a:schemeClr val="lt1"/>
                </a:solidFill>
              </a:defRPr>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19" name="Shape 19"/>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5" name="Shape 25"/>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2" name="Shape 32"/>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7975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6" name="Shape 3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572000" y="75"/>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2"/>
            </a:solidFill>
            <a:prstDash val="solid"/>
            <a:round/>
            <a:headEnd len="med" w="med" type="none"/>
            <a:tailEnd len="med" w="med" type="none"/>
          </a:ln>
        </p:spPr>
      </p:cxnSp>
      <p:sp>
        <p:nvSpPr>
          <p:cNvPr id="40" name="Shape 40"/>
          <p:cNvSpPr txBox="1"/>
          <p:nvPr>
            <p:ph type="title"/>
          </p:nvPr>
        </p:nvSpPr>
        <p:spPr>
          <a:xfrm>
            <a:off x="265500" y="1205825"/>
            <a:ext cx="4045199" cy="1509599"/>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1" name="Shape 41"/>
          <p:cNvSpPr txBox="1"/>
          <p:nvPr>
            <p:ph idx="1" type="subTitle"/>
          </p:nvPr>
        </p:nvSpPr>
        <p:spPr>
          <a:xfrm>
            <a:off x="265500" y="2769000"/>
            <a:ext cx="4045199" cy="13455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43" name="Shape 4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6825"/>
            <a:ext cx="5998800" cy="598799"/>
          </a:xfrm>
          <a:prstGeom prst="rect">
            <a:avLst/>
          </a:prstGeom>
        </p:spPr>
        <p:txBody>
          <a:bodyPr anchorCtr="0" anchor="ctr" bIns="91425" lIns="91425" rIns="91425" tIns="91425"/>
          <a:lstStyle>
            <a:lvl1pPr>
              <a:lnSpc>
                <a:spcPct val="100000"/>
              </a:lnSpc>
              <a:spcBef>
                <a:spcPts val="0"/>
              </a:spcBef>
              <a:spcAft>
                <a:spcPts val="0"/>
              </a:spcAft>
              <a:buSzPct val="100000"/>
              <a:buNone/>
              <a:defRPr sz="2100"/>
            </a:lvl1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1pPr>
            <a:lvl2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2pPr>
            <a:lvl3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3pPr>
            <a:lvl4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4pPr>
            <a:lvl5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5pPr>
            <a:lvl6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6pPr>
            <a:lvl7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7pPr>
            <a:lvl8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8pPr>
            <a:lvl9pPr>
              <a:spcBef>
                <a:spcPts val="0"/>
              </a:spcBef>
              <a:buClr>
                <a:schemeClr val="dk1"/>
              </a:buClr>
              <a:buSzPct val="100000"/>
              <a:buFont typeface="Proxima Nova"/>
              <a:buNone/>
              <a:defRPr sz="2800">
                <a:solidFill>
                  <a:schemeClr val="dk1"/>
                </a:solidFill>
                <a:latin typeface="Proxima Nova"/>
                <a:ea typeface="Proxima Nova"/>
                <a:cs typeface="Proxima Nova"/>
                <a:sym typeface="Proxima Nova"/>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accent3"/>
              </a:buClr>
              <a:buSzPct val="100000"/>
              <a:buFont typeface="Proxima Nova"/>
              <a:defRPr sz="1800">
                <a:solidFill>
                  <a:schemeClr val="accent3"/>
                </a:solidFill>
                <a:latin typeface="Proxima Nova"/>
                <a:ea typeface="Proxima Nova"/>
                <a:cs typeface="Proxima Nova"/>
                <a:sym typeface="Proxima Nova"/>
              </a:defRPr>
            </a:lvl1pPr>
            <a:lvl2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2pPr>
            <a:lvl3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3pPr>
            <a:lvl4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4pPr>
            <a:lvl5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5pPr>
            <a:lvl6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6pPr>
            <a:lvl7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7pPr>
            <a:lvl8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8pPr>
            <a:lvl9pPr>
              <a:lnSpc>
                <a:spcPct val="115000"/>
              </a:lnSpc>
              <a:spcBef>
                <a:spcPts val="0"/>
              </a:spcBef>
              <a:spcAft>
                <a:spcPts val="1600"/>
              </a:spcAft>
              <a:buClr>
                <a:schemeClr val="accent3"/>
              </a:buClr>
              <a:buFont typeface="Proxima Nova"/>
              <a:defRPr>
                <a:solidFill>
                  <a:schemeClr val="accent3"/>
                </a:solidFill>
                <a:latin typeface="Proxima Nova"/>
                <a:ea typeface="Proxima Nova"/>
                <a:cs typeface="Proxima Nova"/>
                <a:sym typeface="Proxima Nova"/>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1"/>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0.png"/><Relationship Id="rId4" Type="http://schemas.openxmlformats.org/officeDocument/2006/relationships/image" Target="../media/image0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510450" y="113925"/>
            <a:ext cx="8123100" cy="762600"/>
          </a:xfrm>
          <a:prstGeom prst="rect">
            <a:avLst/>
          </a:prstGeom>
        </p:spPr>
        <p:txBody>
          <a:bodyPr anchorCtr="0" anchor="b" bIns="91425" lIns="91425" rIns="91425" tIns="91425">
            <a:noAutofit/>
          </a:bodyPr>
          <a:lstStyle/>
          <a:p>
            <a:pPr algn="ctr">
              <a:spcBef>
                <a:spcPts val="0"/>
              </a:spcBef>
              <a:buNone/>
            </a:pPr>
            <a:r>
              <a:rPr lang="en"/>
              <a:t>Los Cinco Pilares del Islam </a:t>
            </a:r>
          </a:p>
        </p:txBody>
      </p:sp>
      <p:pic>
        <p:nvPicPr>
          <p:cNvPr id="59" name="Shape 59"/>
          <p:cNvPicPr preferRelativeResize="0"/>
          <p:nvPr/>
        </p:nvPicPr>
        <p:blipFill>
          <a:blip r:embed="rId3">
            <a:alphaModFix/>
          </a:blip>
          <a:stretch>
            <a:fillRect/>
          </a:stretch>
        </p:blipFill>
        <p:spPr>
          <a:xfrm>
            <a:off x="1460450" y="876525"/>
            <a:ext cx="6133249" cy="40739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266550"/>
            <a:ext cx="8520599" cy="572699"/>
          </a:xfrm>
          <a:prstGeom prst="rect">
            <a:avLst/>
          </a:prstGeom>
        </p:spPr>
        <p:txBody>
          <a:bodyPr anchorCtr="0" anchor="t" bIns="91425" lIns="91425" rIns="91425" tIns="91425">
            <a:noAutofit/>
          </a:bodyPr>
          <a:lstStyle/>
          <a:p>
            <a:pPr algn="ctr">
              <a:spcBef>
                <a:spcPts val="0"/>
              </a:spcBef>
              <a:buNone/>
            </a:pPr>
            <a:r>
              <a:rPr lang="en"/>
              <a:t>Estos son los Cinco Pilares </a:t>
            </a:r>
          </a:p>
        </p:txBody>
      </p:sp>
      <p:sp>
        <p:nvSpPr>
          <p:cNvPr id="65" name="Shape 65"/>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t/>
            </a:r>
            <a:endParaRPr/>
          </a:p>
        </p:txBody>
      </p:sp>
      <p:pic>
        <p:nvPicPr>
          <p:cNvPr id="66" name="Shape 66"/>
          <p:cNvPicPr preferRelativeResize="0"/>
          <p:nvPr/>
        </p:nvPicPr>
        <p:blipFill>
          <a:blip r:embed="rId3">
            <a:alphaModFix/>
          </a:blip>
          <a:stretch>
            <a:fillRect/>
          </a:stretch>
        </p:blipFill>
        <p:spPr>
          <a:xfrm>
            <a:off x="4397275" y="1017725"/>
            <a:ext cx="4642174" cy="3963700"/>
          </a:xfrm>
          <a:prstGeom prst="rect">
            <a:avLst/>
          </a:prstGeom>
          <a:noFill/>
          <a:ln>
            <a:noFill/>
          </a:ln>
        </p:spPr>
      </p:pic>
      <p:pic>
        <p:nvPicPr>
          <p:cNvPr id="67" name="Shape 67"/>
          <p:cNvPicPr preferRelativeResize="0"/>
          <p:nvPr/>
        </p:nvPicPr>
        <p:blipFill>
          <a:blip r:embed="rId4">
            <a:alphaModFix/>
          </a:blip>
          <a:stretch>
            <a:fillRect/>
          </a:stretch>
        </p:blipFill>
        <p:spPr>
          <a:xfrm>
            <a:off x="177725" y="1017725"/>
            <a:ext cx="4057274" cy="39637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t/>
            </a:r>
            <a:endParaRPr/>
          </a:p>
        </p:txBody>
      </p:sp>
      <p:sp>
        <p:nvSpPr>
          <p:cNvPr id="73" name="Shape 73"/>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a:t>"El Islam se fundamenta en cinco pilares: </a:t>
            </a:r>
          </a:p>
          <a:p>
            <a:pPr rtl="0">
              <a:spcBef>
                <a:spcPts val="0"/>
              </a:spcBef>
              <a:buNone/>
            </a:pPr>
            <a:r>
              <a:rPr lang="en"/>
              <a:t>Atestiguar que no hay otra divinidad con derecho de ser adorada, </a:t>
            </a:r>
          </a:p>
          <a:p>
            <a:pPr rtl="0">
              <a:spcBef>
                <a:spcPts val="0"/>
              </a:spcBef>
              <a:buNone/>
            </a:pPr>
            <a:r>
              <a:rPr lang="en"/>
              <a:t>sino Dios, y que Muhammad es el Mensajero de Dios, </a:t>
            </a:r>
          </a:p>
          <a:p>
            <a:pPr rtl="0">
              <a:spcBef>
                <a:spcPts val="0"/>
              </a:spcBef>
              <a:buNone/>
            </a:pPr>
            <a:r>
              <a:rPr lang="en"/>
              <a:t>observar las oraciones, </a:t>
            </a:r>
          </a:p>
          <a:p>
            <a:pPr rtl="0">
              <a:spcBef>
                <a:spcPts val="0"/>
              </a:spcBef>
              <a:buNone/>
            </a:pPr>
            <a:r>
              <a:rPr lang="en"/>
              <a:t>pagar el zakat, </a:t>
            </a:r>
          </a:p>
          <a:p>
            <a:pPr>
              <a:spcBef>
                <a:spcPts val="0"/>
              </a:spcBef>
              <a:buNone/>
            </a:pPr>
            <a:r>
              <a:rPr lang="en"/>
              <a:t>ayunar en Ramadán y peregrinar a la Casa (Ka'aba) si se cuenta con los medios"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Primero Pilar</a:t>
            </a:r>
          </a:p>
        </p:txBody>
      </p:sp>
      <p:sp>
        <p:nvSpPr>
          <p:cNvPr id="79" name="Shape 79"/>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El primer pilar: la shahada o testimonio de fe, es expresar con total convicción y en forma voluntaria: No hay otra divinidad con derecho de ser adorado sino Dios, y que Muhammad, es el Mensajero de Dios (Ash - hadu an la ilaha illa Allah, wa ash-hadu anna Muhammadan rasulullah). Esto significa, la afirmación de la unidad absoluta de Dios la que ha sido predicada por todos los Profetas y Mensajeros, desde Adán hasta el último de ellos, Muhammad (PYB). Esta declaración contiene en sí misma, los dos conceptos básicos: a) Tawhid (Monoteísmo: Creer en que todo cuanto hay en los cielos y en la tierra pertenece solo al Creador), y b) al Risala (El Mensaje: Es el canal de comunicación, a través de los Profetas, entre Dios y la humanidad)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Segundo Pilar</a:t>
            </a:r>
          </a:p>
        </p:txBody>
      </p:sp>
      <p:sp>
        <p:nvSpPr>
          <p:cNvPr id="85" name="Shape 85"/>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El segundo: el Salat (la oración), es el vínculo entre el musulmán y su Señor, cinco veces al día, en forma individual o conjunta. En ella se recita el Sagrado Corán y se efectúan determinados movimientos que simbolizan el espíritu de sumisión. El Salat redime los pecados, fortifica la conciencia y el espíritu; aparta del mal y de lo reprochable, dice El Altísimo: "Observa la oración, porque ella preserva de lo ilícito y de la obscenidad".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Tercero Pilar</a:t>
            </a:r>
          </a:p>
        </p:txBody>
      </p:sp>
      <p:sp>
        <p:nvSpPr>
          <p:cNvPr id="91" name="Shape 91"/>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El tercero: el zakat o contribución social, consiste en la purificación de los bienes de los pudientes, mediante la destinación de un porcentaje excedente de esos mismos, para los pobres y necesitados. Entre sus beneficios cabe destacar el afianzamiento de lazos entre los pobres y ricos, 2 puesto que el ser humano tiende por naturaleza a amar a su benefactor, como así también erradica del alma la avaricia y la mezquindad, como reza en el Sagrado Corán, al dirigirse al Mensajero: "Toma de sus riquezas una caridad para purificarles y enriquecer sus almas con ella".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Cuarto Pilar</a:t>
            </a:r>
          </a:p>
        </p:txBody>
      </p:sp>
      <p:sp>
        <p:nvSpPr>
          <p:cNvPr id="97" name="Shape 97"/>
          <p:cNvSpPr txBox="1"/>
          <p:nvPr>
            <p:ph idx="1" type="body"/>
          </p:nvPr>
        </p:nvSpPr>
        <p:spPr>
          <a:xfrm>
            <a:off x="311700" y="1152475"/>
            <a:ext cx="8520599" cy="3537000"/>
          </a:xfrm>
          <a:prstGeom prst="rect">
            <a:avLst/>
          </a:prstGeom>
        </p:spPr>
        <p:txBody>
          <a:bodyPr anchorCtr="0" anchor="t" bIns="91425" lIns="91425" rIns="91425" tIns="91425">
            <a:noAutofit/>
          </a:bodyPr>
          <a:lstStyle/>
          <a:p>
            <a:pPr>
              <a:spcBef>
                <a:spcPts val="0"/>
              </a:spcBef>
              <a:buNone/>
            </a:pPr>
            <a:r>
              <a:rPr lang="en"/>
              <a:t>El cuarto pilar: el ayuno del mes de Ramadán, (noveno del calendario lunar). El musulmán debe abstenerse de comer, beber, fumar y de tener relaciones sexuales desde el alba hasta la puesta del sol. En este mes, comenzó la revelación del Sagrado Corán en una noche llamada "Laitatul Qadr "(la noche del decreto), dice El Altísimo; "El mes de Ramadán, en que fue revelado el Corán, guía para la humanidad". Dijo el Mensajero de Dios (PYB) "Quién ayune en el mes de Ramadán con fe y esperanza en la recompensa de Dios, le serán perdonados sus pecados". El fin no es solamente abstenerse de comidas, bebidas y otros elementos que anulan el ayuno, puesto que el Profeta (PYB) dijo: "El ayuno es una protección". Está exento de ayunar el enfermo, el viajero, el anciano y la mujer en el período menstrual , post-parto, embarazada o que amamanta a su hijo.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Quinto Pilar</a:t>
            </a:r>
          </a:p>
        </p:txBody>
      </p:sp>
      <p:sp>
        <p:nvSpPr>
          <p:cNvPr id="103" name="Shape 103"/>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El quinto pilar: el Hayy (la peregrinación). Es deber de todo musulmán con recursos para hacerlo, una vez en su vida, viajar a Makka y realizar la peregrinación. La misma se lleva a cabo solamente en el mes de Dhul Hiyya (décimo segundo del calendario lunar). Dice Dios: "La peregrinación se efectúa en los meses consabidos. Quién la emprenda deberá abstenerse de la copula, de cometer actos impíos y de discutir". Dijo el Mensajero de Dios (PYB) "Quién peregrine correctamente, es como si hubiera nacido nuevamente".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pearmint">
  <a:themeElements>
    <a:clrScheme name="Spearmint">
      <a:dk1>
        <a:srgbClr val="202729"/>
      </a:dk1>
      <a:lt1>
        <a:srgbClr val="FFFFFF"/>
      </a:lt1>
      <a:dk2>
        <a:srgbClr val="4BA173"/>
      </a:dk2>
      <a:lt2>
        <a:srgbClr val="63D297"/>
      </a:lt2>
      <a:accent1>
        <a:srgbClr val="353744"/>
      </a:accent1>
      <a:accent2>
        <a:srgbClr val="424242"/>
      </a:accent2>
      <a:accent3>
        <a:srgbClr val="616161"/>
      </a:accent3>
      <a:accent4>
        <a:srgbClr val="999999"/>
      </a:accent4>
      <a:accent5>
        <a:srgbClr val="FF5252"/>
      </a:accent5>
      <a:accent6>
        <a:srgbClr val="FFF176"/>
      </a:accent6>
      <a:hlink>
        <a:srgbClr val="FF5252"/>
      </a:hlink>
      <a:folHlink>
        <a:srgbClr val="FF525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