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media/audio1.bin" ContentType="audio/unknown"/>
  <Override PartName="/ppt/tags/tag2.xml" ContentType="application/vnd.openxmlformats-officedocument.presentationml.tags+xml"/>
  <Override PartName="/ppt/media/audio2.bin" ContentType="audio/unknown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tags/tag3.xml" ContentType="application/vnd.openxmlformats-officedocument.presentationml.tags+xml"/>
  <Override PartName="/ppt/media/audio3.bin" ContentType="audio/unknown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1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E38E-C103-AC41-8DBE-C6FD334DD2E5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DB11-CE50-2540-AAD2-EE9254A43C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E38E-C103-AC41-8DBE-C6FD334DD2E5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DB11-CE50-2540-AAD2-EE9254A43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E38E-C103-AC41-8DBE-C6FD334DD2E5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DB11-CE50-2540-AAD2-EE9254A43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380CB-900E-634C-B61C-05C054EC0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6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E38E-C103-AC41-8DBE-C6FD334DD2E5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DB11-CE50-2540-AAD2-EE9254A43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E38E-C103-AC41-8DBE-C6FD334DD2E5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DB11-CE50-2540-AAD2-EE9254A43C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E38E-C103-AC41-8DBE-C6FD334DD2E5}" type="datetimeFigureOut">
              <a:rPr lang="en-US" smtClean="0"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DB11-CE50-2540-AAD2-EE9254A43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E38E-C103-AC41-8DBE-C6FD334DD2E5}" type="datetimeFigureOut">
              <a:rPr lang="en-US" smtClean="0"/>
              <a:t>9/15/15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DB11-CE50-2540-AAD2-EE9254A43C7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E38E-C103-AC41-8DBE-C6FD334DD2E5}" type="datetimeFigureOut">
              <a:rPr lang="en-US" smtClean="0"/>
              <a:t>9/15/15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DB11-CE50-2540-AAD2-EE9254A43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E38E-C103-AC41-8DBE-C6FD334DD2E5}" type="datetimeFigureOut">
              <a:rPr lang="en-US" smtClean="0"/>
              <a:t>9/15/15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DB11-CE50-2540-AAD2-EE9254A43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E38E-C103-AC41-8DBE-C6FD334DD2E5}" type="datetimeFigureOut">
              <a:rPr lang="en-US" smtClean="0"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DB11-CE50-2540-AAD2-EE9254A43C7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E38E-C103-AC41-8DBE-C6FD334DD2E5}" type="datetimeFigureOut">
              <a:rPr lang="en-US" smtClean="0"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DB11-CE50-2540-AAD2-EE9254A43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709E38E-C103-AC41-8DBE-C6FD334DD2E5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668FDB11-CE50-2540-AAD2-EE9254A43C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2.xml"/><Relationship Id="rId3" Type="http://schemas.openxmlformats.org/officeDocument/2006/relationships/audio" Target="../media/audio1.bin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.bin"/><Relationship Id="rId12" Type="http://schemas.openxmlformats.org/officeDocument/2006/relationships/image" Target="../media/image5.wmf"/><Relationship Id="rId13" Type="http://schemas.openxmlformats.org/officeDocument/2006/relationships/oleObject" Target="../embeddings/oleObject5.bin"/><Relationship Id="rId14" Type="http://schemas.openxmlformats.org/officeDocument/2006/relationships/image" Target="../media/image6.wmf"/><Relationship Id="rId15" Type="http://schemas.openxmlformats.org/officeDocument/2006/relationships/oleObject" Target="../embeddings/oleObject6.bin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Relationship Id="rId3" Type="http://schemas.openxmlformats.org/officeDocument/2006/relationships/slideLayout" Target="../slideLayouts/slideLayout12.xml"/><Relationship Id="rId4" Type="http://schemas.openxmlformats.org/officeDocument/2006/relationships/audio" Target="../media/audio2.bin"/><Relationship Id="rId5" Type="http://schemas.openxmlformats.org/officeDocument/2006/relationships/oleObject" Target="../embeddings/oleObject1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2.bin"/><Relationship Id="rId8" Type="http://schemas.openxmlformats.org/officeDocument/2006/relationships/image" Target="../media/image3.wmf"/><Relationship Id="rId9" Type="http://schemas.openxmlformats.org/officeDocument/2006/relationships/oleObject" Target="../embeddings/oleObject3.bin"/><Relationship Id="rId10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5" Type="http://schemas.openxmlformats.org/officeDocument/2006/relationships/audio" Target="../media/audio3.bin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12.xml"/><Relationship Id="rId3" Type="http://schemas.openxmlformats.org/officeDocument/2006/relationships/audio" Target="../media/audio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162800" cy="1600200"/>
          </a:xfrm>
        </p:spPr>
        <p:txBody>
          <a:bodyPr/>
          <a:lstStyle/>
          <a:p>
            <a:pPr algn="ctr" eaLnBrk="1" hangingPunct="1"/>
            <a:r>
              <a:rPr lang="en-US" sz="4800">
                <a:solidFill>
                  <a:schemeClr val="tx1"/>
                </a:solidFill>
                <a:latin typeface="Times New Roman" charset="0"/>
              </a:rPr>
              <a:t>Main Problems England had Governing the Colonies</a:t>
            </a:r>
            <a:endParaRPr lang="en-US" sz="4800">
              <a:solidFill>
                <a:schemeClr val="tx1"/>
              </a:solidFill>
              <a:latin typeface="Impact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2286000"/>
            <a:ext cx="7543800" cy="3886200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dirty="0" smtClean="0">
                <a:ea typeface="+mn-ea"/>
                <a:cs typeface="+mn-cs"/>
              </a:rPr>
              <a:t>Communication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400" dirty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dirty="0" smtClean="0">
                <a:ea typeface="+mn-ea"/>
                <a:cs typeface="+mn-cs"/>
              </a:rPr>
              <a:t>Trade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400" dirty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dirty="0" smtClean="0">
                <a:ea typeface="+mn-ea"/>
                <a:cs typeface="+mn-cs"/>
              </a:rPr>
              <a:t>Cost of French &amp; Indian War</a:t>
            </a:r>
            <a:endParaRPr lang="en-US" sz="44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007426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charset="0"/>
                <a:ea typeface="+mj-ea"/>
                <a:cs typeface="+mj-cs"/>
              </a:rPr>
              <a:t>Navigation Acts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752600"/>
            <a:ext cx="8077200" cy="4267200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rgbClr val="FF0000"/>
                </a:solidFill>
                <a:latin typeface="Times New Roman" charset="0"/>
                <a:ea typeface="+mn-ea"/>
                <a:cs typeface="+mn-cs"/>
              </a:rPr>
              <a:t>Paid colonists to grow the crops </a:t>
            </a:r>
            <a:r>
              <a:rPr lang="en-US" sz="3200" dirty="0">
                <a:solidFill>
                  <a:srgbClr val="000000"/>
                </a:solidFill>
                <a:latin typeface="Times New Roman" charset="0"/>
                <a:ea typeface="+mn-ea"/>
                <a:cs typeface="+mn-cs"/>
              </a:rPr>
              <a:t>England needed.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 smtClean="0">
              <a:solidFill>
                <a:srgbClr val="FF0000"/>
              </a:solidFill>
              <a:latin typeface="Times New Roman" charset="0"/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FF0000"/>
                </a:solidFill>
                <a:latin typeface="Times New Roman" charset="0"/>
                <a:ea typeface="+mn-ea"/>
                <a:cs typeface="+mn-cs"/>
              </a:rPr>
              <a:t>Told </a:t>
            </a:r>
            <a:r>
              <a:rPr lang="en-US" sz="3200" dirty="0">
                <a:solidFill>
                  <a:srgbClr val="FF0000"/>
                </a:solidFill>
                <a:latin typeface="Times New Roman" charset="0"/>
                <a:ea typeface="+mn-ea"/>
                <a:cs typeface="+mn-cs"/>
              </a:rPr>
              <a:t>colonists which products they could make</a:t>
            </a:r>
            <a:r>
              <a:rPr lang="en-US" sz="3200" dirty="0">
                <a:solidFill>
                  <a:srgbClr val="000000"/>
                </a:solidFill>
                <a:latin typeface="Times New Roman" charset="0"/>
                <a:ea typeface="+mn-ea"/>
                <a:cs typeface="+mn-cs"/>
              </a:rPr>
              <a:t>.</a:t>
            </a:r>
            <a:r>
              <a:rPr lang="en-US" sz="1600" dirty="0">
                <a:solidFill>
                  <a:srgbClr val="000000"/>
                </a:solidFill>
                <a:latin typeface="Times New Roman" charset="0"/>
                <a:ea typeface="+mn-ea"/>
                <a:cs typeface="+mn-cs"/>
              </a:rPr>
              <a:t> 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ea typeface="+mn-ea"/>
                <a:cs typeface="+mn-cs"/>
              </a:rPr>
              <a:t>(they could not make anything that competed with England)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 smtClean="0">
              <a:solidFill>
                <a:srgbClr val="FF0000"/>
              </a:solidFill>
              <a:latin typeface="Times New Roman" charset="0"/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FF0000"/>
                </a:solidFill>
                <a:latin typeface="Times New Roman" charset="0"/>
                <a:ea typeface="+mn-ea"/>
                <a:cs typeface="+mn-cs"/>
              </a:rPr>
              <a:t>All </a:t>
            </a:r>
            <a:r>
              <a:rPr lang="en-US" sz="3200" dirty="0">
                <a:solidFill>
                  <a:srgbClr val="FF0000"/>
                </a:solidFill>
                <a:latin typeface="Times New Roman" charset="0"/>
                <a:ea typeface="+mn-ea"/>
                <a:cs typeface="+mn-cs"/>
              </a:rPr>
              <a:t>ships </a:t>
            </a:r>
            <a:r>
              <a:rPr lang="en-US" sz="3200" dirty="0">
                <a:solidFill>
                  <a:srgbClr val="000000"/>
                </a:solidFill>
                <a:latin typeface="Times New Roman" charset="0"/>
                <a:ea typeface="+mn-ea"/>
                <a:cs typeface="+mn-cs"/>
              </a:rPr>
              <a:t>used to </a:t>
            </a:r>
            <a:r>
              <a:rPr lang="en-US" sz="3200" dirty="0">
                <a:solidFill>
                  <a:srgbClr val="FF0000"/>
                </a:solidFill>
                <a:latin typeface="Times New Roman" charset="0"/>
                <a:ea typeface="+mn-ea"/>
                <a:cs typeface="+mn-cs"/>
              </a:rPr>
              <a:t>transport products </a:t>
            </a:r>
            <a:r>
              <a:rPr lang="en-US" sz="3200" dirty="0">
                <a:solidFill>
                  <a:srgbClr val="000000"/>
                </a:solidFill>
                <a:latin typeface="Times New Roman" charset="0"/>
                <a:ea typeface="+mn-ea"/>
                <a:cs typeface="+mn-cs"/>
              </a:rPr>
              <a:t>had to be </a:t>
            </a:r>
            <a:r>
              <a:rPr lang="en-US" sz="3200" dirty="0">
                <a:solidFill>
                  <a:srgbClr val="FF0000"/>
                </a:solidFill>
                <a:latin typeface="Times New Roman" charset="0"/>
                <a:ea typeface="+mn-ea"/>
                <a:cs typeface="+mn-cs"/>
              </a:rPr>
              <a:t>British</a:t>
            </a:r>
            <a:r>
              <a:rPr lang="en-US" sz="3200" dirty="0" smtClean="0">
                <a:solidFill>
                  <a:srgbClr val="000000"/>
                </a:solidFill>
                <a:latin typeface="Times New Roman" charset="0"/>
                <a:ea typeface="+mn-ea"/>
                <a:cs typeface="+mn-cs"/>
              </a:rPr>
              <a:t>.</a:t>
            </a:r>
            <a:endParaRPr lang="en-US" sz="3200" dirty="0">
              <a:solidFill>
                <a:srgbClr val="000000"/>
              </a:solidFill>
              <a:latin typeface="Times New Roman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374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charset="0"/>
                <a:ea typeface="+mj-ea"/>
                <a:cs typeface="+mj-cs"/>
              </a:rPr>
              <a:t>Sugar Act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8077200" cy="2438400"/>
          </a:xfrm>
        </p:spPr>
        <p:txBody>
          <a:bodyPr/>
          <a:lstStyle/>
          <a:p>
            <a:pPr eaLnBrk="1" hangingPunct="1"/>
            <a:r>
              <a:rPr lang="en-US" sz="2800">
                <a:solidFill>
                  <a:schemeClr val="tx1"/>
                </a:solidFill>
                <a:latin typeface="Times New Roman" charset="0"/>
              </a:rPr>
              <a:t>The </a:t>
            </a:r>
            <a:r>
              <a:rPr lang="en-US" sz="2800">
                <a:solidFill>
                  <a:srgbClr val="FF0000"/>
                </a:solidFill>
                <a:latin typeface="Times New Roman" charset="0"/>
              </a:rPr>
              <a:t>Sugar Act</a:t>
            </a:r>
            <a:r>
              <a:rPr lang="en-US" sz="2800">
                <a:solidFill>
                  <a:schemeClr val="tx1"/>
                </a:solidFill>
                <a:latin typeface="Times New Roman" charset="0"/>
              </a:rPr>
              <a:t> put a </a:t>
            </a:r>
            <a:r>
              <a:rPr lang="en-US" sz="2800">
                <a:solidFill>
                  <a:srgbClr val="FF0000"/>
                </a:solidFill>
                <a:latin typeface="Times New Roman" charset="0"/>
              </a:rPr>
              <a:t>tax on sugar </a:t>
            </a:r>
            <a:r>
              <a:rPr lang="en-US" sz="2800">
                <a:solidFill>
                  <a:schemeClr val="tx1"/>
                </a:solidFill>
                <a:latin typeface="Times New Roman" charset="0"/>
              </a:rPr>
              <a:t>making too expensive to buy.</a:t>
            </a:r>
          </a:p>
          <a:p>
            <a:pPr lvl="1" eaLnBrk="1" hangingPunct="1"/>
            <a:r>
              <a:rPr lang="en-US" sz="2800">
                <a:solidFill>
                  <a:schemeClr val="tx1"/>
                </a:solidFill>
                <a:latin typeface="Times New Roman" charset="0"/>
              </a:rPr>
              <a:t>Touched the lives of all the colonists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752600" y="4267200"/>
          <a:ext cx="12954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r:id="rId5" imgW="877824" imgH="725424" progId="MS_ClipArt_Gallery">
                  <p:embed/>
                </p:oleObj>
              </mc:Choice>
              <mc:Fallback>
                <p:oleObj r:id="rId5" imgW="877824" imgH="725424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267200"/>
                        <a:ext cx="1295400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5334000" y="4114800"/>
          <a:ext cx="1692275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r:id="rId7" imgW="643128" imgH="536448" progId="MS_ClipArt_Gallery">
                  <p:embed/>
                </p:oleObj>
              </mc:Choice>
              <mc:Fallback>
                <p:oleObj r:id="rId7" imgW="643128" imgH="536448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114800"/>
                        <a:ext cx="1692275" cy="141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152400" y="5181600"/>
          <a:ext cx="1617663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r:id="rId9" imgW="646176" imgH="655320" progId="MS_ClipArt_Gallery">
                  <p:embed/>
                </p:oleObj>
              </mc:Choice>
              <mc:Fallback>
                <p:oleObj r:id="rId9" imgW="646176" imgH="65532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181600"/>
                        <a:ext cx="1617663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6629400" y="5638800"/>
          <a:ext cx="183197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r:id="rId11" imgW="771144" imgH="469392" progId="MS_ClipArt_Gallery">
                  <p:embed/>
                </p:oleObj>
              </mc:Choice>
              <mc:Fallback>
                <p:oleObj r:id="rId11" imgW="771144" imgH="469392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5638800"/>
                        <a:ext cx="183197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3505200" y="3962400"/>
          <a:ext cx="16129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r:id="rId13" imgW="789432" imgH="652272" progId="MS_ClipArt_Gallery">
                  <p:embed/>
                </p:oleObj>
              </mc:Choice>
              <mc:Fallback>
                <p:oleObj r:id="rId13" imgW="789432" imgH="652272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962400"/>
                        <a:ext cx="16129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3505200" y="5029200"/>
          <a:ext cx="1146175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r:id="rId15" imgW="1146048" imgH="972312" progId="MS_ClipArt_Gallery">
                  <p:embed/>
                </p:oleObj>
              </mc:Choice>
              <mc:Fallback>
                <p:oleObj r:id="rId15" imgW="1146048" imgH="972312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029200"/>
                        <a:ext cx="1146175" cy="162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391169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creeching Brak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creeching Brak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4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charset="0"/>
                <a:ea typeface="+mj-ea"/>
                <a:cs typeface="+mj-cs"/>
              </a:rPr>
              <a:t>The Stamp 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8077200" cy="4419600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This put a tax on all sorts of things the colonists used: </a:t>
            </a:r>
          </a:p>
          <a:p>
            <a:pPr marL="59436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Times New Roman" charset="0"/>
                <a:ea typeface="+mn-ea"/>
              </a:rPr>
              <a:t>Newspapers</a:t>
            </a:r>
          </a:p>
          <a:p>
            <a:pPr marL="59436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Times New Roman" charset="0"/>
                <a:ea typeface="+mn-ea"/>
              </a:rPr>
              <a:t>Receipts</a:t>
            </a:r>
          </a:p>
          <a:p>
            <a:pPr marL="59436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Times New Roman" charset="0"/>
                <a:ea typeface="+mn-ea"/>
              </a:rPr>
              <a:t>Magazines</a:t>
            </a:r>
          </a:p>
          <a:p>
            <a:pPr marL="59436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Times New Roman" charset="0"/>
                <a:ea typeface="+mn-ea"/>
              </a:rPr>
              <a:t>Calendars</a:t>
            </a:r>
          </a:p>
          <a:p>
            <a:pPr marL="59436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Times New Roman" charset="0"/>
                <a:ea typeface="+mn-ea"/>
              </a:rPr>
              <a:t>Legal papers</a:t>
            </a:r>
          </a:p>
          <a:p>
            <a:pPr marL="59436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Times New Roman" charset="0"/>
                <a:ea typeface="+mn-ea"/>
              </a:rPr>
              <a:t>Insurance policies</a:t>
            </a:r>
          </a:p>
          <a:p>
            <a:pPr marL="59436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Times New Roman" charset="0"/>
                <a:ea typeface="+mn-ea"/>
              </a:rPr>
              <a:t>Playing cards</a:t>
            </a:r>
          </a:p>
          <a:p>
            <a:pPr marL="59436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latin typeface="Times New Roman" charset="0"/>
              <a:ea typeface="+mn-ea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09600"/>
            <a:ext cx="1382713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743200"/>
            <a:ext cx="20193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57701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creeching Brak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sio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charset="0"/>
                <a:ea typeface="+mj-ea"/>
                <a:cs typeface="+mj-cs"/>
              </a:rPr>
              <a:t>Declaratory 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077200" cy="4267200"/>
          </a:xfrm>
        </p:spPr>
        <p:txBody>
          <a:bodyPr/>
          <a:lstStyle/>
          <a:p>
            <a:pPr eaLnBrk="1" hangingPunct="1"/>
            <a:r>
              <a:rPr lang="en-US" sz="3600">
                <a:latin typeface="Times New Roman" charset="0"/>
              </a:rPr>
              <a:t>Stated …</a:t>
            </a:r>
          </a:p>
          <a:p>
            <a:pPr eaLnBrk="1" hangingPunct="1">
              <a:buFontTx/>
              <a:buNone/>
            </a:pPr>
            <a:endParaRPr lang="en-US" sz="3600">
              <a:latin typeface="Times New Roman" charset="0"/>
            </a:endParaRPr>
          </a:p>
          <a:p>
            <a:pPr algn="ctr" eaLnBrk="1" hangingPunct="1">
              <a:buFontTx/>
              <a:buNone/>
            </a:pPr>
            <a:r>
              <a:rPr lang="ja-JP" altLang="en-US" sz="2800" b="1">
                <a:latin typeface="Times New Roman" charset="0"/>
                <a:ea typeface="ＭＳ Ｐ明朝" charset="0"/>
                <a:cs typeface="ＭＳ Ｐ明朝" charset="0"/>
              </a:rPr>
              <a:t>“</a:t>
            </a:r>
            <a:r>
              <a:rPr lang="en-US" altLang="ja-JP" sz="2800" b="1">
                <a:latin typeface="Times New Roman" charset="0"/>
              </a:rPr>
              <a:t> England has the right to tax the colonists in all cases whatsoever.</a:t>
            </a:r>
            <a:r>
              <a:rPr lang="ja-JP" altLang="en-US" sz="2800" b="1">
                <a:latin typeface="Times New Roman" charset="0"/>
                <a:ea typeface="ＭＳ Ｐ明朝" charset="0"/>
                <a:cs typeface="ＭＳ Ｐ明朝" charset="0"/>
              </a:rPr>
              <a:t>”</a:t>
            </a:r>
            <a:endParaRPr lang="en-US" sz="3600">
              <a:latin typeface="Times New Roman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2343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1</TotalTime>
  <Words>124</Words>
  <Application>Microsoft Macintosh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NewsPrint</vt:lpstr>
      <vt:lpstr>MS_ClipArt_Gallery</vt:lpstr>
      <vt:lpstr>Main Problems England had Governing the Colonies</vt:lpstr>
      <vt:lpstr>Navigation Acts</vt:lpstr>
      <vt:lpstr>Sugar Act</vt:lpstr>
      <vt:lpstr>The Stamp Act</vt:lpstr>
      <vt:lpstr>Declaratory Act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Problems England had Governing the Colonies</dc:title>
  <dc:creator>MVWSD</dc:creator>
  <cp:lastModifiedBy>MVWSD</cp:lastModifiedBy>
  <cp:revision>1</cp:revision>
  <dcterms:created xsi:type="dcterms:W3CDTF">2015-09-15T16:38:46Z</dcterms:created>
  <dcterms:modified xsi:type="dcterms:W3CDTF">2015-09-15T16:40:31Z</dcterms:modified>
</cp:coreProperties>
</file>