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4" r:id="rId6"/>
    <p:sldId id="265" r:id="rId7"/>
    <p:sldId id="268" r:id="rId8"/>
    <p:sldId id="266" r:id="rId9"/>
    <p:sldId id="262" r:id="rId10"/>
    <p:sldId id="271" r:id="rId11"/>
    <p:sldId id="278" r:id="rId12"/>
    <p:sldId id="279" r:id="rId13"/>
    <p:sldId id="275" r:id="rId14"/>
    <p:sldId id="29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59" d="100"/>
          <a:sy n="59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C481-A99E-4D0D-A3DF-0AC84DC5CABE}" type="datetimeFigureOut">
              <a:rPr lang="es-ES" smtClean="0"/>
              <a:pPr/>
              <a:t>9/29/15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E3E5-5015-4A10-97B3-BD5E84158F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3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1356DF-DA4F-4F73-A55C-A67F9C562330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E577-E1B9-4970-8792-32FCC1E6E992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8DC06F-7632-4D6B-9F40-B53F00403367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06D3-08D8-4EA2-8519-3C50DD73E48F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D004-6ABF-4936-80E0-29F6E7AD80F4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D1B838-F78D-4033-9DEA-D67FD7FF7EAA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Martha Rosa Cáceres Mayorga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A9049F-D742-4DCF-9A75-B37D8C315CA1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9886-CC12-4ADC-A17F-9C5B15C29A4A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054E-D738-4E0F-AA8F-52763D882C83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1A50-8D9C-4FF5-9607-EEBB5890F4D2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C30E1D-AD29-4B9F-8FED-D7EAA081B8EB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D6FBD4-E421-400C-B6DD-6780B523B481}" type="datetime1">
              <a:rPr lang="es-ES" smtClean="0"/>
              <a:pPr/>
              <a:t>9/29/15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Martha Rosa Cáceres Mayorga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698102-271E-4452-A974-A9051B50E4C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primeros seres humanos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PREHISTORIA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24936" cy="40854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EL PALEOLÍTICO, LA CAZA Y LA RECOLECCIÓN.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4535416" cy="50691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Paleolítico significa piedra vieja.</a:t>
            </a:r>
          </a:p>
          <a:p>
            <a:endParaRPr lang="es-ES" dirty="0" smtClean="0"/>
          </a:p>
          <a:p>
            <a:r>
              <a:rPr lang="es-ES" b="1" dirty="0" smtClean="0"/>
              <a:t>Sociedad de cazadores recolectores:</a:t>
            </a:r>
          </a:p>
          <a:p>
            <a:endParaRPr lang="es-ES" dirty="0" smtClean="0"/>
          </a:p>
          <a:p>
            <a:r>
              <a:rPr lang="es-ES" dirty="0" smtClean="0"/>
              <a:t>Para  alimentarse tenían que recolectar frutos, pescar y cazar. Cazaban grandes mamíferos como mamuts, bisontes, renos…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68" y="1556792"/>
            <a:ext cx="4193528" cy="4968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842493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ARTE Y CREENCIAS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1534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</a:rPr>
              <a:t>Creencias:</a:t>
            </a:r>
            <a:endParaRPr lang="es-E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800" dirty="0" smtClean="0"/>
              <a:t>Para propiciar la caza  y la recolección de alimentos hacían ceremonias rituales.</a:t>
            </a:r>
          </a:p>
          <a:p>
            <a:r>
              <a:rPr lang="es-ES" sz="2800" dirty="0" smtClean="0"/>
              <a:t>Enterraban a sus muertos acompañados de objetos </a:t>
            </a:r>
          </a:p>
          <a:p>
            <a:endParaRPr lang="es-E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</a:rPr>
              <a:t>ARTE:</a:t>
            </a:r>
          </a:p>
          <a:p>
            <a:r>
              <a:rPr lang="es-ES" sz="2800" dirty="0" smtClean="0"/>
              <a:t>El homo Sapiens pintaba y esculpía en las paredes de las cuevas animales, manos, escenas de caza, danzas…</a:t>
            </a:r>
          </a:p>
          <a:p>
            <a:r>
              <a:rPr lang="es-ES" sz="2800" dirty="0" smtClean="0"/>
              <a:t>Se cree que se trataba de rituales mágicos para propiciar la caza.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nterramiento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enterrami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543751" cy="320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5 Imagen" descr="002. I. Paleolítico - Cierva (Altamira. Santander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4028707" cy="2714342"/>
          </a:xfrm>
          <a:prstGeom prst="rect">
            <a:avLst/>
          </a:prstGeom>
        </p:spPr>
      </p:pic>
      <p:pic>
        <p:nvPicPr>
          <p:cNvPr id="8" name="4 Marcador de contenido" descr="Altamira Paleolítico - Conjunto de la Gran Bóve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60648"/>
            <a:ext cx="4025634" cy="2712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scena_de_caverna_del_cuaternario_8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6" y="0"/>
            <a:ext cx="6651944" cy="3284984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      </a:t>
            </a:r>
            <a:endParaRPr lang="es-ES" dirty="0"/>
          </a:p>
        </p:txBody>
      </p:sp>
      <p:pic>
        <p:nvPicPr>
          <p:cNvPr id="7" name="6 Imagen" descr="ch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6660232" cy="3576507"/>
          </a:xfrm>
          <a:prstGeom prst="rect">
            <a:avLst/>
          </a:prstGeom>
        </p:spPr>
      </p:pic>
      <p:pic>
        <p:nvPicPr>
          <p:cNvPr id="10" name="3 Marcador de contenido" descr="arp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4550737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5 Imagen" descr="lanz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236313"/>
            <a:ext cx="6300409" cy="360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1560" y="13841"/>
            <a:ext cx="8153400" cy="4567808"/>
          </a:xfrm>
        </p:spPr>
        <p:txBody>
          <a:bodyPr/>
          <a:lstStyle/>
          <a:p>
            <a:r>
              <a:rPr lang="es-ES" sz="3200" dirty="0" smtClean="0"/>
              <a:t>La Prehistoria abarca desde el origen de la humanidad hasta la aparición de la escritura.</a:t>
            </a:r>
          </a:p>
          <a:p>
            <a:endParaRPr lang="es-ES" sz="3200" dirty="0" smtClean="0"/>
          </a:p>
          <a:p>
            <a:r>
              <a:rPr lang="es-ES" sz="3200" dirty="0" smtClean="0"/>
              <a:t>Se divide en Paleolítico y Neolítico.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6 Marcador de contenido" descr="esquema etapas prehisto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712968" cy="45811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432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PRIMEROS SERES HUMANOS: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4495800"/>
          </a:xfrm>
        </p:spPr>
        <p:txBody>
          <a:bodyPr/>
          <a:lstStyle/>
          <a:p>
            <a:r>
              <a:rPr lang="es-ES" sz="2400" dirty="0" smtClean="0"/>
              <a:t>En </a:t>
            </a:r>
            <a:r>
              <a:rPr lang="es-ES" sz="2800" b="1" dirty="0" smtClean="0">
                <a:solidFill>
                  <a:srgbClr val="FF0000"/>
                </a:solidFill>
              </a:rPr>
              <a:t>África</a:t>
            </a:r>
            <a:r>
              <a:rPr lang="es-ES" sz="2400" dirty="0" smtClean="0"/>
              <a:t> algunos primates evolucionaron para adaptarse y sobrevivir. </a:t>
            </a:r>
          </a:p>
          <a:p>
            <a:r>
              <a:rPr lang="es-ES" sz="2400" dirty="0" smtClean="0"/>
              <a:t>Se organizaron en grupos para cazar: eran </a:t>
            </a:r>
            <a:r>
              <a:rPr lang="es-ES" sz="2800" b="1" dirty="0" smtClean="0">
                <a:solidFill>
                  <a:srgbClr val="FF0000"/>
                </a:solidFill>
              </a:rPr>
              <a:t>los primeros homínidos.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6" name="4 Imagen" descr="cabec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5765800" cy="3416300"/>
          </a:xfrm>
          <a:prstGeom prst="rect">
            <a:avLst/>
          </a:prstGeom>
        </p:spPr>
      </p:pic>
      <p:pic>
        <p:nvPicPr>
          <p:cNvPr id="7" name="3 Marcador de contenido" descr="1_MAPA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89040"/>
            <a:ext cx="5940152" cy="29249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0708his_EvoluHomb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7360" y="692696"/>
            <a:ext cx="8727128" cy="5728709"/>
          </a:xfrm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queleto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7418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4046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Australopitecos</a:t>
            </a:r>
            <a:endParaRPr lang="es-ES" sz="4000" dirty="0"/>
          </a:p>
        </p:txBody>
      </p:sp>
      <p:pic>
        <p:nvPicPr>
          <p:cNvPr id="8" name="7 Imagen" descr="0708his_restoslu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84042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3722244" cy="44371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abil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491855" cy="3194280"/>
          </a:xfrm>
        </p:spPr>
      </p:pic>
      <p:pic>
        <p:nvPicPr>
          <p:cNvPr id="7" name="6 Imagen" descr="04 Raed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504762" cy="32126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1560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Homo </a:t>
            </a:r>
            <a:r>
              <a:rPr lang="es-ES" sz="3600" dirty="0" err="1" smtClean="0"/>
              <a:t>habilis</a:t>
            </a:r>
            <a:endParaRPr lang="es-ES" sz="3600" dirty="0"/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omo_erect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99129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erest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17903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763688" y="3326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Homo </a:t>
            </a:r>
            <a:r>
              <a:rPr lang="es-ES" sz="3600" dirty="0" smtClean="0"/>
              <a:t>erectas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eanderth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261303" cy="4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near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411760" y="40466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Homo sapiens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83000"/>
            <a:ext cx="2578100" cy="317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evol_hu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7391400" cy="259228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Martha Rosa Cáceres Mayorga</a:t>
            </a:r>
            <a:endParaRPr lang="es-ES"/>
          </a:p>
        </p:txBody>
      </p:sp>
      <p:pic>
        <p:nvPicPr>
          <p:cNvPr id="5" name="3 Marcador de contenido" descr="ev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531" y="2472142"/>
            <a:ext cx="5309090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3 Marcador de contenido" descr="la-humanizacion-del-homb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181" y="2636911"/>
            <a:ext cx="5106237" cy="425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605</TotalTime>
  <Words>169</Words>
  <Application>Microsoft Macintosh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Intermedio</vt:lpstr>
      <vt:lpstr>Los primeros seres humanos</vt:lpstr>
      <vt:lpstr>LOS PRIMEROS SERES HUMANOS: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PALEOLÍTICO, LA CAZA Y LA RECOLECCIÓN. </vt:lpstr>
      <vt:lpstr>ARTE Y CREENCIAS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primeros seres humanos</dc:title>
  <dc:creator>Martha</dc:creator>
  <cp:lastModifiedBy>MVWSD</cp:lastModifiedBy>
  <cp:revision>37</cp:revision>
  <dcterms:created xsi:type="dcterms:W3CDTF">2012-05-02T19:51:12Z</dcterms:created>
  <dcterms:modified xsi:type="dcterms:W3CDTF">2015-09-29T15:29:26Z</dcterms:modified>
</cp:coreProperties>
</file>