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5" autoAdjust="0"/>
  </p:normalViewPr>
  <p:slideViewPr>
    <p:cSldViewPr>
      <p:cViewPr varScale="1">
        <p:scale>
          <a:sx n="65" d="100"/>
          <a:sy n="65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B7D0-0E27-4FD8-8631-C371BE7F208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9B782-2140-48C3-BC1A-B02145C5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9B782-2140-48C3-BC1A-B02145C59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9AB36D-FDCD-4C8C-B44E-47877ED21488}" type="datetimeFigureOut">
              <a:rPr lang="en-US" smtClean="0"/>
              <a:t>1/22/16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3E423C-F1CE-4B3C-8348-75D6EF11C5D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b="1" dirty="0" smtClean="0"/>
              <a:t>Los Hebreos</a:t>
            </a:r>
            <a:endParaRPr lang="es-E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800" b="1" dirty="0">
                <a:effectLst/>
              </a:rPr>
              <a:t>Los Hebreos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dirty="0"/>
          </a:p>
          <a:p>
            <a:r>
              <a:rPr lang="es-ES_tradnl" dirty="0" smtClean="0"/>
              <a:t>Se </a:t>
            </a:r>
            <a:r>
              <a:rPr lang="es-ES_tradnl" dirty="0"/>
              <a:t>les llamaba también </a:t>
            </a:r>
            <a:r>
              <a:rPr lang="es-ES_tradnl" dirty="0" smtClean="0"/>
              <a:t>judíos</a:t>
            </a:r>
          </a:p>
          <a:p>
            <a:endParaRPr lang="es-ES_tradnl" dirty="0" smtClean="0"/>
          </a:p>
          <a:p>
            <a:r>
              <a:rPr lang="es-ES_tradnl" dirty="0" smtClean="0"/>
              <a:t>Abraham </a:t>
            </a:r>
            <a:r>
              <a:rPr lang="es-ES_tradnl" dirty="0"/>
              <a:t>los condujo a la Tierra </a:t>
            </a:r>
            <a:r>
              <a:rPr lang="es-ES_tradnl" dirty="0" smtClean="0"/>
              <a:t>Prometida, </a:t>
            </a:r>
            <a:r>
              <a:rPr lang="es-ES_tradnl" dirty="0"/>
              <a:t>(2,000 años antes de J.C</a:t>
            </a:r>
            <a:r>
              <a:rPr lang="es-ES_tradnl" dirty="0" smtClean="0"/>
              <a:t>.).</a:t>
            </a:r>
          </a:p>
          <a:p>
            <a:endParaRPr lang="en-US" dirty="0"/>
          </a:p>
          <a:p>
            <a:r>
              <a:rPr lang="es-ES_tradnl" dirty="0" smtClean="0"/>
              <a:t>Formaron </a:t>
            </a:r>
            <a:r>
              <a:rPr lang="es-ES_tradnl" dirty="0"/>
              <a:t>un estado unificado, gracias a su vínculo religioso.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76400"/>
            <a:ext cx="3619500" cy="3886200"/>
          </a:xfrm>
        </p:spPr>
      </p:pic>
    </p:spTree>
    <p:extLst>
      <p:ext uri="{BB962C8B-B14F-4D97-AF65-F5344CB8AC3E}">
        <p14:creationId xmlns:p14="http://schemas.microsoft.com/office/powerpoint/2010/main" val="256447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La Geografía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76088" y="990600"/>
            <a:ext cx="3657600" cy="5715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s-ES_tradnl" dirty="0"/>
              <a:t>D</a:t>
            </a:r>
            <a:r>
              <a:rPr lang="es-ES_tradnl" dirty="0" smtClean="0"/>
              <a:t>esiertos </a:t>
            </a:r>
            <a:r>
              <a:rPr lang="es-ES_tradnl" dirty="0"/>
              <a:t>de </a:t>
            </a:r>
            <a:r>
              <a:rPr lang="es-ES_tradnl" dirty="0" smtClean="0"/>
              <a:t>Arabia al Sur; Mar Mediterráneo al Oeste.</a:t>
            </a:r>
          </a:p>
          <a:p>
            <a:endParaRPr lang="en-US" dirty="0"/>
          </a:p>
          <a:p>
            <a:r>
              <a:rPr lang="es-ES_tradnl" dirty="0" smtClean="0"/>
              <a:t>El </a:t>
            </a:r>
            <a:r>
              <a:rPr lang="es-ES_tradnl" dirty="0"/>
              <a:t>Río Jordán recorre </a:t>
            </a:r>
            <a:r>
              <a:rPr lang="es-ES_tradnl" dirty="0" smtClean="0"/>
              <a:t>en el territorio.</a:t>
            </a:r>
          </a:p>
          <a:p>
            <a:endParaRPr lang="es-ES_tradnl" dirty="0" smtClean="0"/>
          </a:p>
          <a:p>
            <a:r>
              <a:rPr lang="es-ES_tradnl" dirty="0" smtClean="0"/>
              <a:t>Producciones</a:t>
            </a:r>
            <a:r>
              <a:rPr lang="es-ES_tradnl" dirty="0"/>
              <a:t>: Trigo, cebada, vid, olivo, higueras; bueyes, ovejas, cabras</a:t>
            </a:r>
            <a:r>
              <a:rPr lang="es-ES_tradnl" dirty="0" smtClean="0"/>
              <a:t>.</a:t>
            </a:r>
          </a:p>
          <a:p>
            <a:endParaRPr lang="en-US" dirty="0"/>
          </a:p>
          <a:p>
            <a:r>
              <a:rPr lang="es-ES_tradnl" dirty="0" smtClean="0"/>
              <a:t>Clima</a:t>
            </a:r>
            <a:r>
              <a:rPr lang="es-ES_tradnl" dirty="0"/>
              <a:t>: generalmente caluroso y seco.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34" y="1612515"/>
            <a:ext cx="3279932" cy="448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0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effectLst/>
              </a:rPr>
              <a:t>Moisés y el </a:t>
            </a:r>
            <a:r>
              <a:rPr lang="es-ES" b="1" dirty="0" smtClean="0">
                <a:effectLst/>
              </a:rPr>
              <a:t>Éxodo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102608" cy="571500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Moisés </a:t>
            </a:r>
            <a:r>
              <a:rPr lang="es-ES" sz="2000" b="1" dirty="0"/>
              <a:t>quiere decir “salvado de las aguas</a:t>
            </a:r>
            <a:r>
              <a:rPr lang="es-ES" sz="2000" b="1" dirty="0" smtClean="0"/>
              <a:t>”.</a:t>
            </a:r>
          </a:p>
          <a:p>
            <a:pPr marL="82296" indent="0">
              <a:buNone/>
            </a:pPr>
            <a:endParaRPr lang="es-ES" sz="2000" b="1" dirty="0"/>
          </a:p>
          <a:p>
            <a:r>
              <a:rPr lang="es-ES" sz="2000" b="1" dirty="0" smtClean="0"/>
              <a:t>Sacó </a:t>
            </a:r>
            <a:r>
              <a:rPr lang="es-ES" sz="2000" b="1" dirty="0"/>
              <a:t>a su pueblo </a:t>
            </a:r>
            <a:r>
              <a:rPr lang="es-ES" sz="2000" b="1" dirty="0" smtClean="0"/>
              <a:t>de egipcio </a:t>
            </a:r>
            <a:r>
              <a:rPr lang="es-ES" sz="2000" b="1" dirty="0"/>
              <a:t>y </a:t>
            </a:r>
            <a:r>
              <a:rPr lang="es-ES" sz="2000" b="1" dirty="0" smtClean="0"/>
              <a:t>los condujo </a:t>
            </a:r>
            <a:r>
              <a:rPr lang="es-ES" sz="2000" b="1" dirty="0"/>
              <a:t>a Palestina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/>
              <a:t>L</a:t>
            </a:r>
            <a:r>
              <a:rPr lang="es-ES" sz="2000" b="1" dirty="0" smtClean="0"/>
              <a:t>os años que llevaron de vida errante, se </a:t>
            </a:r>
            <a:r>
              <a:rPr lang="es-ES" sz="2000" b="1" dirty="0"/>
              <a:t>denomina el Éxodo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Moisés </a:t>
            </a:r>
            <a:r>
              <a:rPr lang="es-ES" sz="2000" b="1" dirty="0"/>
              <a:t>recibió, de manos de Dios, las </a:t>
            </a:r>
            <a:r>
              <a:rPr lang="es-ES" sz="2000" b="1" dirty="0" smtClean="0"/>
              <a:t>Diez Mandamientos.</a:t>
            </a:r>
          </a:p>
          <a:p>
            <a:endParaRPr lang="es-ES" sz="2000" b="1" dirty="0"/>
          </a:p>
          <a:p>
            <a:r>
              <a:rPr lang="es-ES" sz="2000" b="1" dirty="0" smtClean="0"/>
              <a:t>Moisés fue </a:t>
            </a:r>
            <a:r>
              <a:rPr lang="es-ES" sz="2000" b="1" dirty="0"/>
              <a:t>quien enseñó la creencia en un solo Dios (monoteísmo</a:t>
            </a:r>
            <a:r>
              <a:rPr lang="es-ES" sz="2000" b="1" dirty="0" smtClean="0"/>
              <a:t>)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733800" cy="5257800"/>
          </a:xfrm>
        </p:spPr>
      </p:pic>
    </p:spTree>
    <p:extLst>
      <p:ext uri="{BB962C8B-B14F-4D97-AF65-F5344CB8AC3E}">
        <p14:creationId xmlns:p14="http://schemas.microsoft.com/office/powerpoint/2010/main" val="329683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09"/>
            <a:ext cx="7498080" cy="9448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El cautiverio hebreo 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41910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914400"/>
            <a:ext cx="3657600" cy="57150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 la muerte de David el reino se fraccionó en dos reinos: Israel y Judá.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Judá cayó bajo la dominación de Nabucodonosor. </a:t>
            </a:r>
            <a:endParaRPr lang="es-ES" dirty="0" smtClean="0"/>
          </a:p>
          <a:p>
            <a:endParaRPr lang="es-ES" dirty="0"/>
          </a:p>
          <a:p>
            <a:r>
              <a:rPr lang="es-ES"/>
              <a:t>F</a:t>
            </a:r>
            <a:r>
              <a:rPr lang="es-ES" smtClean="0"/>
              <a:t>ue </a:t>
            </a:r>
            <a:r>
              <a:rPr lang="es-ES" dirty="0"/>
              <a:t>conquistado, sucesivamente, por persas, griegos y romanos.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577</TotalTime>
  <Words>188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Los Hebreos</vt:lpstr>
      <vt:lpstr>Los Hebreos</vt:lpstr>
      <vt:lpstr>La Geografía</vt:lpstr>
      <vt:lpstr>Moisés y el Éxodo</vt:lpstr>
      <vt:lpstr>El cautiverio hebreo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Hebreos</dc:title>
  <dc:creator>Owner</dc:creator>
  <cp:lastModifiedBy>MVWSD</cp:lastModifiedBy>
  <cp:revision>13</cp:revision>
  <dcterms:created xsi:type="dcterms:W3CDTF">2013-01-16T04:27:31Z</dcterms:created>
  <dcterms:modified xsi:type="dcterms:W3CDTF">2016-01-22T16:41:13Z</dcterms:modified>
</cp:coreProperties>
</file>