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4"/>
  </p:notesMasterIdLst>
  <p:sldIdLst>
    <p:sldId id="256" r:id="rId2"/>
    <p:sldId id="282" r:id="rId3"/>
    <p:sldId id="291" r:id="rId4"/>
    <p:sldId id="285" r:id="rId5"/>
    <p:sldId id="289" r:id="rId6"/>
    <p:sldId id="290" r:id="rId7"/>
    <p:sldId id="283" r:id="rId8"/>
    <p:sldId id="284" r:id="rId9"/>
    <p:sldId id="286" r:id="rId10"/>
    <p:sldId id="287" r:id="rId11"/>
    <p:sldId id="288" r:id="rId12"/>
    <p:sldId id="292" r:id="rId13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2520" y="-10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23836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buClr>
                <a:srgbClr val="332B29"/>
              </a:buClr>
              <a:buSzPct val="100000"/>
              <a:buFont typeface="Times New Roman"/>
              <a:defRPr sz="48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buClr>
                <a:srgbClr val="332B29"/>
              </a:buClr>
              <a:buSzPct val="99224"/>
              <a:buFont typeface="Times New Roman"/>
              <a:defRPr sz="42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>
              <a:buClr>
                <a:srgbClr val="332B29"/>
              </a:buClr>
              <a:buSzPct val="98765"/>
              <a:buFont typeface="Times New Roman"/>
              <a:defRPr sz="2666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buClr>
                <a:srgbClr val="332B29"/>
              </a:buClr>
              <a:buSzPct val="100000"/>
              <a:buFont typeface="Times New Roman"/>
              <a:defRPr sz="3200">
                <a:solidFill>
                  <a:srgbClr val="332B2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295025" y="5486400"/>
            <a:ext cx="9503050" cy="16524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6600" b="1" dirty="0" smtClean="0">
                <a:solidFill>
                  <a:srgbClr val="990000"/>
                </a:solidFill>
                <a:latin typeface="Times"/>
                <a:ea typeface="Times"/>
                <a:cs typeface="Times"/>
                <a:sym typeface="Times"/>
              </a:rPr>
              <a:t>Los </a:t>
            </a:r>
            <a:r>
              <a:rPr lang="en-US" sz="6600" b="1" dirty="0" err="1" smtClean="0">
                <a:solidFill>
                  <a:srgbClr val="990000"/>
                </a:solidFill>
                <a:latin typeface="Times"/>
                <a:ea typeface="Times"/>
                <a:cs typeface="Times"/>
                <a:sym typeface="Times"/>
              </a:rPr>
              <a:t>Dioses</a:t>
            </a:r>
            <a:r>
              <a:rPr lang="en-US" sz="6600" b="1" dirty="0" smtClean="0">
                <a:solidFill>
                  <a:srgbClr val="99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6600" b="1" dirty="0" err="1" smtClean="0">
                <a:solidFill>
                  <a:srgbClr val="990000"/>
                </a:solidFill>
                <a:latin typeface="Times"/>
                <a:ea typeface="Times"/>
                <a:cs typeface="Times"/>
                <a:sym typeface="Times"/>
              </a:rPr>
              <a:t>Griegos</a:t>
            </a:r>
            <a:endParaRPr lang="en-US" sz="6600" b="1" dirty="0">
              <a:solidFill>
                <a:srgbClr val="99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1117600" y="1930400"/>
            <a:ext cx="7678125" cy="37677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203225" y="6104250"/>
            <a:ext cx="9646275" cy="12939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ARES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 de la guerra</a:t>
            </a:r>
          </a:p>
        </p:txBody>
      </p:sp>
      <p:sp>
        <p:nvSpPr>
          <p:cNvPr id="206" name="Shape 206"/>
          <p:cNvSpPr/>
          <p:nvPr/>
        </p:nvSpPr>
        <p:spPr>
          <a:xfrm>
            <a:off x="3048000" y="203200"/>
            <a:ext cx="42037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203200" y="5892800"/>
            <a:ext cx="96277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AFRODITA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diosa del amor</a:t>
            </a:r>
          </a:p>
        </p:txBody>
      </p:sp>
      <p:sp>
        <p:nvSpPr>
          <p:cNvPr id="212" name="Shape 212"/>
          <p:cNvSpPr/>
          <p:nvPr/>
        </p:nvSpPr>
        <p:spPr>
          <a:xfrm>
            <a:off x="2540000" y="203200"/>
            <a:ext cx="51054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304625" y="5799550"/>
            <a:ext cx="9548099" cy="153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ATHENEA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diosa de la guerra y la sabiduría.</a:t>
            </a:r>
          </a:p>
        </p:txBody>
      </p:sp>
      <p:sp>
        <p:nvSpPr>
          <p:cNvPr id="236" name="Shape 236"/>
          <p:cNvSpPr/>
          <p:nvPr/>
        </p:nvSpPr>
        <p:spPr>
          <a:xfrm>
            <a:off x="2438400" y="203200"/>
            <a:ext cx="51181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06400" y="1219200"/>
            <a:ext cx="9226299" cy="54190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La </a:t>
            </a:r>
            <a:r>
              <a:rPr lang="en-US" sz="4800" b="1" dirty="0" err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religión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griega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era </a:t>
            </a:r>
            <a:r>
              <a:rPr lang="en-US" sz="4800" b="1" dirty="0" err="1">
                <a:solidFill>
                  <a:srgbClr val="0000FF"/>
                </a:solidFill>
                <a:latin typeface="Times"/>
                <a:ea typeface="Times"/>
                <a:cs typeface="Times"/>
                <a:sym typeface="Times"/>
              </a:rPr>
              <a:t>politeísta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creían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en la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existencia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de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muchos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dioses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.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Vamos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a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ver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algunos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de los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más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48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importantes</a:t>
            </a:r>
            <a:r>
              <a:rPr lang="en-US" sz="48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...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304825" y="5796200"/>
            <a:ext cx="9568724" cy="15731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666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ZEUS</a:t>
            </a:r>
            <a:r>
              <a:rPr lang="en-US" sz="2666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 de los dioses, gobernaba a los dioses del monte Olimpo.</a:t>
            </a:r>
          </a:p>
        </p:txBody>
      </p:sp>
      <p:sp>
        <p:nvSpPr>
          <p:cNvPr id="230" name="Shape 230"/>
          <p:cNvSpPr/>
          <p:nvPr/>
        </p:nvSpPr>
        <p:spPr>
          <a:xfrm>
            <a:off x="2946400" y="203200"/>
            <a:ext cx="44323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203225" y="5903475"/>
            <a:ext cx="9646275" cy="153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HERA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diosa de las mujeres y el matrimonio</a:t>
            </a:r>
          </a:p>
        </p:txBody>
      </p:sp>
      <p:sp>
        <p:nvSpPr>
          <p:cNvPr id="194" name="Shape 194"/>
          <p:cNvSpPr/>
          <p:nvPr/>
        </p:nvSpPr>
        <p:spPr>
          <a:xfrm>
            <a:off x="2336800" y="203200"/>
            <a:ext cx="55372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04800" y="5689575"/>
            <a:ext cx="9627799" cy="1539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POSEIDÓN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 del mar y las tormentas</a:t>
            </a:r>
          </a:p>
        </p:txBody>
      </p:sp>
      <p:sp>
        <p:nvSpPr>
          <p:cNvPr id="218" name="Shape 218"/>
          <p:cNvSpPr/>
          <p:nvPr/>
        </p:nvSpPr>
        <p:spPr>
          <a:xfrm>
            <a:off x="2641600" y="203200"/>
            <a:ext cx="48768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283900" y="6075675"/>
            <a:ext cx="9669050" cy="11769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HADES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 del inframundo</a:t>
            </a:r>
          </a:p>
        </p:txBody>
      </p:sp>
      <p:sp>
        <p:nvSpPr>
          <p:cNvPr id="224" name="Shape 224"/>
          <p:cNvSpPr/>
          <p:nvPr/>
        </p:nvSpPr>
        <p:spPr>
          <a:xfrm>
            <a:off x="2946400" y="203200"/>
            <a:ext cx="42545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203200" y="6096000"/>
            <a:ext cx="96277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 dirty="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APOLO</a:t>
            </a:r>
            <a:r>
              <a:rPr lang="en-US" sz="32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</a:t>
            </a:r>
            <a:r>
              <a:rPr lang="en-US" sz="32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dios</a:t>
            </a:r>
            <a:r>
              <a:rPr lang="en-US" sz="32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del sol y </a:t>
            </a:r>
            <a:r>
              <a:rPr lang="en-US" sz="32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las</a:t>
            </a:r>
            <a:r>
              <a:rPr lang="en-US" sz="3200" b="1" dirty="0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r>
              <a:rPr lang="en-US" sz="3200" b="1" dirty="0" err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artes</a:t>
            </a:r>
            <a:endParaRPr lang="en-US" sz="3200" b="1" dirty="0">
              <a:solidFill>
                <a:srgbClr val="CC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2743200" y="304800"/>
            <a:ext cx="47117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04625" y="5801550"/>
            <a:ext cx="9548099" cy="14567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ARTEMISA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diosa de la caza.</a:t>
            </a:r>
          </a:p>
        </p:txBody>
      </p:sp>
      <p:sp>
        <p:nvSpPr>
          <p:cNvPr id="188" name="Shape 188"/>
          <p:cNvSpPr/>
          <p:nvPr/>
        </p:nvSpPr>
        <p:spPr>
          <a:xfrm>
            <a:off x="1930400" y="203200"/>
            <a:ext cx="66929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04800" y="5892800"/>
            <a:ext cx="9627699" cy="9986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b="1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HERMES</a:t>
            </a:r>
            <a:r>
              <a:rPr lang="en-US" sz="3200" b="1">
                <a:solidFill>
                  <a:srgbClr val="CC0000"/>
                </a:solidFill>
                <a:latin typeface="Times"/>
                <a:ea typeface="Times"/>
                <a:cs typeface="Times"/>
                <a:sym typeface="Times"/>
              </a:rPr>
              <a:t>: dios mensajero</a:t>
            </a:r>
          </a:p>
        </p:txBody>
      </p:sp>
      <p:sp>
        <p:nvSpPr>
          <p:cNvPr id="200" name="Shape 200"/>
          <p:cNvSpPr/>
          <p:nvPr/>
        </p:nvSpPr>
        <p:spPr>
          <a:xfrm>
            <a:off x="1930400" y="203200"/>
            <a:ext cx="6502400" cy="5715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texturized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105</Words>
  <Application>Microsoft Macintosh PowerPoint</Application>
  <PresentationFormat>Custom</PresentationFormat>
  <Paragraphs>13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/>
      <vt:lpstr>Los Dioses Griegos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ANTIGUA GRECIA</dc:title>
  <cp:lastModifiedBy>MVWSD</cp:lastModifiedBy>
  <cp:revision>5</cp:revision>
  <dcterms:modified xsi:type="dcterms:W3CDTF">2013-04-26T05:45:09Z</dcterms:modified>
</cp:coreProperties>
</file>