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00CC99"/>
    <a:srgbClr val="0099FF"/>
    <a:srgbClr val="FFFF00"/>
    <a:srgbClr val="00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64" autoAdjust="0"/>
  </p:normalViewPr>
  <p:slideViewPr>
    <p:cSldViewPr>
      <p:cViewPr varScale="1">
        <p:scale>
          <a:sx n="24" d="100"/>
          <a:sy n="24" d="100"/>
        </p:scale>
        <p:origin x="-3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9ACC-C8BE-486C-9AC0-B4CF8FEA1F4E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61C2-7301-4557-9C73-D0583475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3D8B2A-3F94-4B75-9ECE-F1A0AAF2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C7205B-431D-4E4C-9353-DAEA26966EB3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E216C-DD22-4A8C-B1D2-24B2A6903893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A62DA-54C9-4A63-97AD-BEFBE8C4887C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759A80-52D9-4F5B-A730-07CE0E90132F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3ACC7-E217-4A44-954E-FF2565864217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A65A27-B6A9-40B0-B2EE-8C607FB6813E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D82F3-6D02-4E8E-BCC7-B254B5B2A538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BFF433-D7A2-4AB8-8508-A9699F7E7716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B49E67-7E6E-49DA-AA43-3517B6C89806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26012-345B-4F8F-8982-19E14B55E459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F1A843-DAF3-4CE1-9DA4-5853C18DEC86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4CEEB-0BD0-48E5-A6BA-533834AEDDCC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A4F1E1-32F4-4F34-93A3-8971BC0ADF24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15EE75-A539-4CC2-A874-DE753B551E1D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B7469A-3D9A-4AB0-BA4F-053CBA3EC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E9832-022E-48A4-8345-2F0D38AE2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0478-2495-4891-8010-01B0F071C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C372-6584-4AE8-9948-40069A2C5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1A6C-2E58-4BE8-9736-FF482943B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46BC-E09A-4982-9E26-6B1193DD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474D-1E8F-4470-AC55-58A9862D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1102-9F98-4B63-A9FF-4BE52C38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06F8-30BC-4232-ABDA-E77B61E02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5BD8-BD4A-430F-AE39-0DB66E58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2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C31F-8881-4D91-B723-4E7F5DFAF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58B7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58B7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58B79"/>
                </a:solidFill>
              </a:defRPr>
            </a:lvl1pPr>
          </a:lstStyle>
          <a:p>
            <a:pPr>
              <a:defRPr/>
            </a:pPr>
            <a:fld id="{2E0CCC0C-A547-4E8C-B5B1-2E6033C5C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E58B7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58B7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58B7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58B7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58B7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58B7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58B7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58B7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58B7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58B7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58B7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696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Dark Crystal"/>
              </a:rPr>
              <a:t>John Adams’ 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Dark Crystal"/>
              </a:rPr>
              <a:t>Presidency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Dark Crystal"/>
              </a:rPr>
              <a:t>1797-1801</a:t>
            </a:r>
          </a:p>
        </p:txBody>
      </p:sp>
    </p:spTree>
  </p:cSld>
  <p:clrMapOvr>
    <a:masterClrMapping/>
  </p:clrMapOvr>
  <p:transition xmlns:p14="http://schemas.microsoft.com/office/powerpoint/2010/main">
    <p:zoom/>
    <p:sndAc>
      <p:stSnd>
        <p:snd r:embed="rId3" name="Addams Family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XYZ Affair</a:t>
            </a:r>
            <a:endParaRPr lang="en-US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Congress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ends the French alliance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America Creates a naval department.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Congress appropriates money to triple the size of the army and build 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40 warships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Washington 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comes out of retirement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to lead the American forces.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 Wars-- Come to W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France Capitulates</a:t>
            </a:r>
            <a:endParaRPr lang="en-US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France does not want war with America.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Does not want to add another enemy.</a:t>
            </a:r>
          </a:p>
          <a:p>
            <a:pPr lvl="1" eaLnBrk="1" hangingPunct="1">
              <a:lnSpc>
                <a:spcPct val="90000"/>
              </a:lnSpc>
            </a:pPr>
            <a:endParaRPr lang="en-US" sz="32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Will accept new negotiators. </a:t>
            </a:r>
          </a:p>
        </p:txBody>
      </p:sp>
      <p:pic>
        <p:nvPicPr>
          <p:cNvPr id="30727" name="Picture 7" descr="talleyrand_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58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amond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Alien &amp; Sedition Acts</a:t>
            </a:r>
            <a:endParaRPr lang="en-US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143000"/>
            <a:ext cx="4038600" cy="556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Aimed at keeping refugees out of America.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French refuges want to escape the Revolution.</a:t>
            </a:r>
          </a:p>
          <a:p>
            <a:pPr eaLnBrk="1" hangingPunct="1"/>
            <a:endParaRPr lang="en-US" sz="2800" b="1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Americans don</a:t>
            </a:r>
            <a:r>
              <a:rPr lang="fr-FR" sz="2800" b="1" dirty="0" smtClean="0">
                <a:solidFill>
                  <a:srgbClr val="FFFFFF"/>
                </a:solidFill>
                <a:cs typeface="Times New Roman" pitchFamily="18" charset="0"/>
              </a:rPr>
              <a:t>’</a:t>
            </a: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t want them to be spies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endParaRPr lang="en-US" sz="3600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21510" name="Picture 6" descr="05f_E323A42ConstlInsurg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7433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 Wars-- Influ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Alien &amp; Sedition Acts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endParaRPr lang="en-US" sz="35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4495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Naturalization Act</a:t>
            </a:r>
            <a:r>
              <a:rPr lang="en-US" sz="2800" b="1" dirty="0" smtClean="0">
                <a:cs typeface="Times New Roman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Times New Roman" pitchFamily="18" charset="0"/>
              </a:rPr>
              <a:t>Increased the eligibility for citizenship from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 to 14 years</a:t>
            </a:r>
            <a:r>
              <a:rPr lang="en-US" sz="2400" b="1" dirty="0" smtClean="0"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Alien Enemies Act.</a:t>
            </a:r>
          </a:p>
          <a:p>
            <a:pPr lvl="1" eaLnBrk="1" hangingPunct="1">
              <a:defRPr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President has the power to arrest or expel enemies in times of "declared war."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Alien Act.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Times New Roman" pitchFamily="18" charset="0"/>
              </a:rPr>
              <a:t>President can expel all aliens deemed "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dangerous to the peace and safety of the United States</a:t>
            </a:r>
            <a:r>
              <a:rPr lang="en-US" sz="2400" b="1" dirty="0" smtClean="0">
                <a:solidFill>
                  <a:srgbClr val="FFFFFF"/>
                </a:solidFill>
                <a:cs typeface="Times New Roman" pitchFamily="18" charset="0"/>
              </a:rPr>
              <a:t>."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29200" y="5715000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The Alien Act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imes New Roman" pitchFamily="18" charset="0"/>
                <a:cs typeface="Times New Roman" pitchFamily="18" charset="0"/>
              </a:rPr>
              <a:t>http://www.historicaldocuments.com/AlienandSeditionActs1.jpg</a:t>
            </a:r>
          </a:p>
        </p:txBody>
      </p:sp>
      <p:pic>
        <p:nvPicPr>
          <p:cNvPr id="22534" name="Picture 6" descr="AlienandSeditionAct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2067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 Adder-- Ene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Alien &amp; Sedition Acts</a:t>
            </a:r>
            <a:b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r>
              <a:rPr lang="en-US" sz="35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Sedition Act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05000"/>
            <a:ext cx="381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900" b="1" dirty="0" smtClean="0">
                <a:solidFill>
                  <a:srgbClr val="FFFFFF"/>
                </a:solidFill>
                <a:cs typeface="Times New Roman" pitchFamily="18" charset="0"/>
              </a:rPr>
              <a:t>Made it a crime to "impede the operation of any law."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Illegal to publish or speak</a:t>
            </a:r>
            <a:r>
              <a:rPr lang="en-US" sz="2500" b="1" dirty="0" smtClean="0"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FFFFFF"/>
                </a:solidFill>
                <a:cs typeface="Times New Roman" pitchFamily="18" charset="0"/>
              </a:rPr>
              <a:t>any "false, scandalous, and malicious" </a:t>
            </a:r>
            <a:r>
              <a:rPr lang="en-US" sz="2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criticism </a:t>
            </a:r>
            <a:r>
              <a:rPr lang="en-US" sz="2500" b="1" dirty="0" smtClean="0">
                <a:solidFill>
                  <a:srgbClr val="FFFFFF"/>
                </a:solidFill>
                <a:cs typeface="Times New Roman" pitchFamily="18" charset="0"/>
              </a:rPr>
              <a:t>of</a:t>
            </a:r>
            <a:r>
              <a:rPr lang="en-US" sz="2500" b="1" dirty="0" smtClean="0"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high government officials</a:t>
            </a:r>
            <a:r>
              <a:rPr lang="en-US" sz="2500" b="1" dirty="0" smtClean="0">
                <a:solidFill>
                  <a:srgbClr val="FFFFFF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A Fight in Congress </a:t>
            </a:r>
          </a:p>
          <a:p>
            <a:pPr algn="ctr" eaLnBrk="1" hangingPunct="1"/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Over the Sedition Act</a:t>
            </a:r>
          </a:p>
          <a:p>
            <a:pPr algn="ctr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http://www.apfn.net/MESSAGEBOARD/07-02-04/tjalien.jpg</a:t>
            </a:r>
          </a:p>
        </p:txBody>
      </p:sp>
      <p:pic>
        <p:nvPicPr>
          <p:cNvPr id="23559" name="Picture 7" descr="tjal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4038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niacs-- Capitol Hill Critici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Election of 1796</a:t>
            </a:r>
            <a:b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Issues in the Young Nation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886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FF"/>
                </a:solidFill>
                <a:cs typeface="Times New Roman" pitchFamily="18" charset="0"/>
              </a:rPr>
              <a:t>Federalists and Democratic-Republicans 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aren't speaking to each other</a:t>
            </a:r>
            <a:r>
              <a:rPr lang="en-US" sz="4000" b="1" dirty="0" smtClean="0">
                <a:cs typeface="Times New Roman" pitchFamily="18" charset="0"/>
              </a:rPr>
              <a:t>.</a:t>
            </a:r>
            <a:r>
              <a:rPr lang="en-US" sz="4000" dirty="0" smtClean="0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48200" y="5791200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End of the One-Party System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imes New Roman" pitchFamily="18" charset="0"/>
                <a:cs typeface="Times New Roman" pitchFamily="18" charset="0"/>
              </a:rPr>
              <a:t>http://www.james.com/beaumont/images/smith_melancton1.jpg</a:t>
            </a:r>
          </a:p>
        </p:txBody>
      </p:sp>
      <p:pic>
        <p:nvPicPr>
          <p:cNvPr id="8198" name="Picture 6" descr="smith_melanct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9624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Election of 1796</a:t>
            </a:r>
            <a:b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Potential Candidates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438400"/>
            <a:ext cx="4191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Jefferson</a:t>
            </a:r>
            <a:r>
              <a:rPr lang="en-US" sz="4400" b="1" dirty="0" smtClean="0">
                <a:solidFill>
                  <a:schemeClr val="bg1"/>
                </a:solidFill>
                <a:cs typeface="Times New Roman" pitchFamily="18" charset="0"/>
              </a:rPr>
              <a:t> was the Democratic-Republican candidate</a:t>
            </a:r>
            <a:r>
              <a:rPr lang="en-US" sz="4000" b="1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3505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Thomas Jefferson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imes New Roman" pitchFamily="18" charset="0"/>
                <a:cs typeface="Times New Roman" pitchFamily="18" charset="0"/>
              </a:rPr>
              <a:t>http://www.writespirit.net/authors/thomas_jefferson/Thomas-Jefferson-Pic.jpg</a:t>
            </a:r>
          </a:p>
        </p:txBody>
      </p:sp>
      <p:pic>
        <p:nvPicPr>
          <p:cNvPr id="1030" name="Picture 6" descr="Thomas-Jefferson-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459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Election of 1796</a:t>
            </a:r>
            <a:b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Potential Candidates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4114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Other candidate was the Vice-President,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John Adams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, who was also a Federalist, but more strong-minded.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876800" y="6172200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John Adams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imes New Roman" pitchFamily="18" charset="0"/>
                <a:cs typeface="Times New Roman" pitchFamily="18" charset="0"/>
              </a:rPr>
              <a:t>http://www.tamut.edu/academics/mperri/AmSoInHis/John-Adams.jpg</a:t>
            </a:r>
          </a:p>
        </p:txBody>
      </p:sp>
      <p:pic>
        <p:nvPicPr>
          <p:cNvPr id="11270" name="Picture 6" descr="John-Ad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7353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Election of 1796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r>
              <a:rPr 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Results in the Electoral College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981200"/>
            <a:ext cx="3200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Adams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71</a:t>
            </a:r>
            <a:r>
              <a:rPr lang="en-US" b="1" dirty="0" smtClean="0"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Jefferson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68</a:t>
            </a:r>
            <a:r>
              <a:rPr lang="en-US" b="1" dirty="0" smtClean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Adams takes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Jefferson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 as Vice-President.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Does not trust Hamilton. </a:t>
            </a:r>
          </a:p>
        </p:txBody>
      </p:sp>
      <p:pic>
        <p:nvPicPr>
          <p:cNvPr id="12295" name="Picture 7" descr="400px-ElectoralCollege1796-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33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XYZ Affair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4724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Also Called The "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Quasi-War</a:t>
            </a: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”</a:t>
            </a:r>
          </a:p>
          <a:p>
            <a:pPr eaLnBrk="1" hangingPunct="1">
              <a:defRPr/>
            </a:pPr>
            <a:endParaRPr lang="en-US" sz="2800" b="1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Revolutionary France attacks American shipping to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influence the election and hurt Britain</a:t>
            </a:r>
            <a:r>
              <a:rPr lang="en-US" sz="2800" b="1" dirty="0" smtClean="0"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France is mad about special privileges that Britain gained from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Jay's Treaty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cs typeface="Times New Roman" pitchFamily="18" charset="0"/>
              </a:rPr>
              <a:t>to end.</a:t>
            </a:r>
          </a:p>
        </p:txBody>
      </p:sp>
      <p:pic>
        <p:nvPicPr>
          <p:cNvPr id="13318" name="Picture 6" descr="victo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6576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XYZ Affair</a:t>
            </a:r>
            <a:endParaRPr lang="en-US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981200"/>
            <a:ext cx="464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FFFFF"/>
                </a:solidFill>
                <a:cs typeface="Times New Roman" pitchFamily="18" charset="0"/>
              </a:rPr>
              <a:t>Adams sends three commissioners to negotiate a peace.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Copperplate Gothic Bold" pitchFamily="34" charset="0"/>
                <a:cs typeface="Times New Roman" pitchFamily="18" charset="0"/>
              </a:rPr>
              <a:t>John Marshall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imes New Roman" pitchFamily="18" charset="0"/>
                <a:cs typeface="Times New Roman" pitchFamily="18" charset="0"/>
              </a:rPr>
              <a:t>http://cache.eb.com/eb/image?id=97171&amp;rendTypeId=4</a:t>
            </a:r>
          </a:p>
        </p:txBody>
      </p:sp>
      <p:pic>
        <p:nvPicPr>
          <p:cNvPr id="14343" name="Picture 7" descr="image?id=97171&amp;rendTypeId=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17658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ree Amigos-- Pat Pat Co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XYZ Affair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endParaRPr lang="en-US" sz="35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4876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French foreign minister.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Sends three agents (known as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X, Y, and Z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)</a:t>
            </a:r>
            <a:r>
              <a:rPr lang="en-US" sz="3600" b="1" dirty="0" smtClean="0">
                <a:cs typeface="Times New Roman" pitchFamily="18" charset="0"/>
              </a:rPr>
              <a:t>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36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demand a huge bribe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from the Americans before he would talk with them. </a:t>
            </a:r>
          </a:p>
        </p:txBody>
      </p:sp>
      <p:pic>
        <p:nvPicPr>
          <p:cNvPr id="15367" name="Picture 7" descr="talleyr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20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 Guy-- Time To Be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XYZ Affair</a:t>
            </a:r>
            <a:endParaRPr lang="en-US" sz="3500" b="1" dirty="0" smtClean="0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696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The American commissioners refuse and peace talks stop.</a:t>
            </a:r>
          </a:p>
          <a:p>
            <a:pPr marL="0" indent="0" eaLnBrk="1" hangingPunct="1">
              <a:buNone/>
              <a:defRPr/>
            </a:pPr>
            <a:endParaRPr lang="en-US" sz="36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Both sides attack each others ship.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Federalists want Congress to declare war to restore American honor.</a:t>
            </a:r>
          </a:p>
          <a:p>
            <a:pPr lvl="1" eaLnBrk="1" hangingPunct="1">
              <a:defRPr/>
            </a:pPr>
            <a:r>
              <a:rPr lang="en-US" sz="3200" b="1" dirty="0" smtClean="0">
                <a:cs typeface="Times New Roman" pitchFamily="18" charset="0"/>
              </a:rPr>
              <a:t>"</a:t>
            </a:r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Millions for defense, but not one cent for tribute</a:t>
            </a:r>
            <a:r>
              <a:rPr lang="en-US" sz="3200" b="1" dirty="0" smtClean="0">
                <a:solidFill>
                  <a:srgbClr val="FFFFFF"/>
                </a:solidFill>
                <a:cs typeface="Times New Roman" pitchFamily="18" charset="0"/>
              </a:rPr>
              <a:t>!”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ent of a Woman-- Mo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theme/theme1.xml><?xml version="1.0" encoding="utf-8"?>
<a:theme xmlns:a="http://schemas.openxmlformats.org/drawingml/2006/main" name="Brick Fern">
  <a:themeElements>
    <a:clrScheme name="Brick Fern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rick F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ick Fer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ck Fer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ck Fer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ck Fer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ck Fer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Office\Templates\SC-Templates\Brick Fern.pot</Template>
  <TotalTime>4321</TotalTime>
  <Words>520</Words>
  <Application>Microsoft Macintosh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Brick Fern</vt:lpstr>
      <vt:lpstr>PowerPoint Presentation</vt:lpstr>
      <vt:lpstr>Election of 1796 Issues in the Young Nation</vt:lpstr>
      <vt:lpstr>Election of 1796 The Potential Candidates</vt:lpstr>
      <vt:lpstr>Election of 1796 The Potential Candidates</vt:lpstr>
      <vt:lpstr>Election of 1796 Results in the Electoral College</vt:lpstr>
      <vt:lpstr>XYZ Affair </vt:lpstr>
      <vt:lpstr>XYZ Affair</vt:lpstr>
      <vt:lpstr>XYZ Affair </vt:lpstr>
      <vt:lpstr>XYZ Affair</vt:lpstr>
      <vt:lpstr>XYZ Affair</vt:lpstr>
      <vt:lpstr>France Capitulates</vt:lpstr>
      <vt:lpstr>The Alien &amp; Sedition Acts</vt:lpstr>
      <vt:lpstr>The Alien &amp; Sedition Acts </vt:lpstr>
      <vt:lpstr>The Alien &amp; Sedition Acts The Sedition 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MVWSD</cp:lastModifiedBy>
  <cp:revision>63</cp:revision>
  <dcterms:created xsi:type="dcterms:W3CDTF">1601-01-01T00:00:00Z</dcterms:created>
  <dcterms:modified xsi:type="dcterms:W3CDTF">2015-12-15T16:45:10Z</dcterms:modified>
</cp:coreProperties>
</file>