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1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72" autoAdjust="0"/>
  </p:normalViewPr>
  <p:slideViewPr>
    <p:cSldViewPr snapToGrid="0" snapToObjects="1">
      <p:cViewPr>
        <p:scale>
          <a:sx n="94" d="100"/>
          <a:sy n="94" d="100"/>
        </p:scale>
        <p:origin x="-936" y="1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2B89E-CD14-C74B-9D02-8A14C4297CD8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4D8FC-7F2D-B54C-A2F1-7D419F05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CFU: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are we going to be learning today?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D8FC-7F2D-B54C-A2F1-7D419F05D4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CFU:</a:t>
            </a:r>
          </a:p>
          <a:p>
            <a:r>
              <a:rPr lang="en-US" dirty="0" smtClean="0"/>
              <a:t>In</a:t>
            </a:r>
            <a:r>
              <a:rPr lang="en-US" baseline="0" dirty="0" smtClean="0"/>
              <a:t> your own words what is an edict?</a:t>
            </a:r>
          </a:p>
          <a:p>
            <a:r>
              <a:rPr lang="en-US" baseline="0" dirty="0" smtClean="0"/>
              <a:t>In your own words what is posterity?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D8FC-7F2D-B54C-A2F1-7D419F05D4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CFU: </a:t>
            </a:r>
            <a:r>
              <a:rPr lang="en-US" dirty="0" err="1" smtClean="0"/>
              <a:t>Mauyra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What</a:t>
            </a:r>
            <a:r>
              <a:rPr lang="en-US" baseline="0" dirty="0" smtClean="0"/>
              <a:t> are some differences between Chandragupta and </a:t>
            </a:r>
            <a:r>
              <a:rPr lang="en-US" baseline="0" dirty="0" err="1" smtClean="0"/>
              <a:t>Ashoka’s</a:t>
            </a:r>
            <a:r>
              <a:rPr lang="en-US" baseline="0" dirty="0" smtClean="0"/>
              <a:t> rule?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What was India like before Mauryas rule and after? Which do you think is better? Why?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What are the  Four Edicts?</a:t>
            </a:r>
          </a:p>
          <a:p>
            <a:pPr marL="0" indent="0">
              <a:buFont typeface="+mj-lt"/>
              <a:buNone/>
            </a:pPr>
            <a:r>
              <a:rPr lang="en-US" baseline="0" dirty="0" smtClean="0"/>
              <a:t>CFU: GUPTA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What was needed to bring India into the Golden Age?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What happened during the Gupta empire that would allow them to have so many achievements?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D8FC-7F2D-B54C-A2F1-7D419F05D4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0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E345-6B74-064C-82BF-BB6D1539EB3D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C1BC-04FB-FD4D-ABFA-D51B2D2FA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3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0057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s-ES_tradnl" dirty="0" smtClean="0"/>
              <a:t>Hoy vamos a analizar el crecimiento del imperio </a:t>
            </a:r>
            <a:r>
              <a:rPr lang="es-ES_tradnl" dirty="0" err="1" smtClean="0"/>
              <a:t>Maurya</a:t>
            </a:r>
            <a:r>
              <a:rPr lang="es-ES_tradnl" dirty="0" smtClean="0"/>
              <a:t> y los logros del Imperio </a:t>
            </a:r>
            <a:r>
              <a:rPr lang="es-ES_tradnl" dirty="0" err="1" smtClean="0"/>
              <a:t>Gupta</a:t>
            </a:r>
            <a:r>
              <a:rPr lang="es-ES_tradnl" dirty="0" smtClean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54" y="4003052"/>
            <a:ext cx="1676400" cy="21336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586" y="2771152"/>
            <a:ext cx="2425700" cy="33655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347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Definiciones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29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ES_tradnl" dirty="0" smtClean="0"/>
              <a:t>edicto - un comando que se cumple como una ley</a:t>
            </a:r>
          </a:p>
          <a:p>
            <a:r>
              <a:rPr lang="es-ES_tradnl" dirty="0" smtClean="0"/>
              <a:t>prosperidad - buena suerte o éxito</a:t>
            </a:r>
            <a:endParaRPr lang="es-ES_tradn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8931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Pronunciación</a:t>
            </a:r>
            <a:endParaRPr lang="es-ES_tradnl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798975"/>
            <a:ext cx="8229600" cy="2216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Mauryas (MOUR-</a:t>
            </a:r>
            <a:r>
              <a:rPr lang="en-US" dirty="0" err="1" smtClean="0"/>
              <a:t>yuhs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Chandragupta (</a:t>
            </a:r>
            <a:r>
              <a:rPr lang="en-US" dirty="0" err="1" smtClean="0"/>
              <a:t>kuh</a:t>
            </a:r>
            <a:r>
              <a:rPr lang="en-US" dirty="0" smtClean="0"/>
              <a:t>-</a:t>
            </a:r>
            <a:r>
              <a:rPr lang="en-US" dirty="0" err="1" smtClean="0"/>
              <a:t>drah</a:t>
            </a:r>
            <a:r>
              <a:rPr lang="en-US" dirty="0" smtClean="0"/>
              <a:t>-GOOP-</a:t>
            </a:r>
            <a:r>
              <a:rPr lang="en-US" dirty="0" err="1" smtClean="0"/>
              <a:t>tuh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Ashoka</a:t>
            </a:r>
            <a:r>
              <a:rPr lang="en-US" dirty="0" smtClean="0"/>
              <a:t> (uh-SOH-</a:t>
            </a:r>
            <a:r>
              <a:rPr lang="en-US" dirty="0" err="1" smtClean="0"/>
              <a:t>kuh</a:t>
            </a:r>
            <a:r>
              <a:rPr lang="en-US" dirty="0" smtClean="0"/>
              <a:t>)</a:t>
            </a:r>
          </a:p>
          <a:p>
            <a:r>
              <a:rPr lang="en-US" dirty="0" smtClean="0"/>
              <a:t>Gupta (GOOP-</a:t>
            </a:r>
            <a:r>
              <a:rPr lang="en-US" dirty="0" err="1" smtClean="0"/>
              <a:t>tuh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7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094" y="1043524"/>
            <a:ext cx="89154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28600" y="327341"/>
            <a:ext cx="8686800" cy="411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</a:t>
            </a:r>
            <a:r>
              <a:rPr lang="es-ES_tradnl" sz="2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Analizar el crecimiento del imperio </a:t>
            </a:r>
            <a:r>
              <a:rPr lang="es-ES_tradnl" sz="2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Maurya</a:t>
            </a:r>
            <a:r>
              <a:rPr lang="es-ES_tradnl" sz="2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y los logros del Imperio </a:t>
            </a:r>
            <a:r>
              <a:rPr lang="es-ES_tradnl" sz="2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Gupta</a:t>
            </a:r>
            <a:r>
              <a:rPr lang="es-ES_tradnl" sz="2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 typeface="Arial" charset="0"/>
              <a:buNone/>
            </a:pPr>
            <a:endParaRPr lang="en-US" sz="2000" dirty="0" smtClean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AutoNum type="arabicPeriod"/>
            </a:pPr>
            <a:r>
              <a:rPr lang="es-ES_tradnl" sz="2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Examine el organizador gráfico y decidir qué información es necesaria.</a:t>
            </a:r>
          </a:p>
          <a:p>
            <a:pPr>
              <a:buFont typeface="Arial" charset="0"/>
              <a:buAutoNum type="arabicPeriod"/>
            </a:pPr>
            <a:r>
              <a:rPr lang="es-ES_tradnl" sz="2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Lea el pasaje con cuidado</a:t>
            </a:r>
          </a:p>
          <a:p>
            <a:pPr>
              <a:buFont typeface="Arial" charset="0"/>
              <a:buAutoNum type="arabicPeriod"/>
            </a:pPr>
            <a:r>
              <a:rPr lang="es-ES_tradnl" sz="2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Tome notas en el organizador gráfico con la información pertinente.</a:t>
            </a:r>
            <a:endParaRPr lang="es-ES_tradnl" sz="20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547" y="2347998"/>
            <a:ext cx="5835144" cy="451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801538" cy="75756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6403" y="1082395"/>
            <a:ext cx="4361735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_tradnl" sz="1600" dirty="0" smtClean="0">
                <a:solidFill>
                  <a:srgbClr val="FFFFFF"/>
                </a:solidFill>
              </a:rPr>
              <a:t>Primero para unir a India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dirty="0" smtClean="0">
                <a:solidFill>
                  <a:srgbClr val="FFFFFF"/>
                </a:solidFill>
              </a:rPr>
              <a:t>gobernante estricto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dirty="0" smtClean="0">
                <a:solidFill>
                  <a:srgbClr val="FFFFFF"/>
                </a:solidFill>
              </a:rPr>
              <a:t>Utilizo espías para mantener el control</a:t>
            </a:r>
            <a:endParaRPr lang="es-ES_tradnl" sz="16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403" y="2258297"/>
            <a:ext cx="4361735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_tradnl" sz="1600" dirty="0" smtClean="0">
                <a:solidFill>
                  <a:srgbClr val="FFFFFF"/>
                </a:solidFill>
              </a:rPr>
              <a:t>Dejo a la guerra y conquista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dirty="0" smtClean="0">
                <a:solidFill>
                  <a:srgbClr val="FFFFFF"/>
                </a:solidFill>
              </a:rPr>
              <a:t>Budista – envió misioneros 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dirty="0" smtClean="0">
                <a:solidFill>
                  <a:srgbClr val="FFFFFF"/>
                </a:solidFill>
              </a:rPr>
              <a:t>Se vio como una figura paterna</a:t>
            </a:r>
            <a:endParaRPr lang="es-ES_tradnl" sz="16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403" y="3080105"/>
            <a:ext cx="2133597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FFFFFF"/>
                </a:solidFill>
              </a:rPr>
              <a:t>  Antes de  los </a:t>
            </a:r>
            <a:r>
              <a:rPr lang="es-ES_tradnl" sz="1400" dirty="0" err="1" smtClean="0">
                <a:solidFill>
                  <a:srgbClr val="FFFFFF"/>
                </a:solidFill>
              </a:rPr>
              <a:t>Mauryan</a:t>
            </a:r>
            <a:r>
              <a:rPr lang="es-ES_tradnl" sz="1400" dirty="0" smtClean="0">
                <a:solidFill>
                  <a:srgbClr val="FFFFFF"/>
                </a:solidFill>
              </a:rPr>
              <a:t> </a:t>
            </a:r>
            <a:endParaRPr lang="es-ES_tradnl" sz="1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4541" y="3089294"/>
            <a:ext cx="2133597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FFFFFF"/>
                </a:solidFill>
              </a:rPr>
              <a:t>            </a:t>
            </a:r>
            <a:r>
              <a:rPr lang="es-ES_tradnl" sz="1400" dirty="0" err="1" smtClean="0">
                <a:solidFill>
                  <a:srgbClr val="FFFFFF"/>
                </a:solidFill>
              </a:rPr>
              <a:t>Mauryan</a:t>
            </a:r>
            <a:r>
              <a:rPr lang="es-ES_tradnl" sz="1400" dirty="0" smtClean="0">
                <a:solidFill>
                  <a:srgbClr val="FFFFFF"/>
                </a:solidFill>
              </a:rPr>
              <a:t> imperio</a:t>
            </a:r>
            <a:endParaRPr lang="es-ES_tradnl" sz="14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64289" y="5812616"/>
            <a:ext cx="138288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Enseñanzas Budistas</a:t>
            </a:r>
            <a:endParaRPr lang="es-ES_tradnl" sz="20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380289" y="5809795"/>
            <a:ext cx="138288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General </a:t>
            </a:r>
            <a:r>
              <a:rPr lang="en-US" sz="2000" dirty="0"/>
              <a:t>de </a:t>
            </a:r>
            <a:r>
              <a:rPr lang="en-US" sz="2000" dirty="0" smtClean="0"/>
              <a:t>Bienestar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424040" y="5966504"/>
            <a:ext cx="138288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386414" y="5963683"/>
            <a:ext cx="138288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protección</a:t>
            </a:r>
            <a:endParaRPr lang="es-ES_tradnl" sz="2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2424040" y="5966504"/>
            <a:ext cx="138288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leyes Justas</a:t>
            </a:r>
            <a:endParaRPr lang="es-ES_tradnl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02111" y="1297312"/>
            <a:ext cx="31185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Edad de oro de la antigua India</a:t>
            </a:r>
            <a:endParaRPr lang="es-ES_tradnl" dirty="0"/>
          </a:p>
        </p:txBody>
      </p:sp>
      <p:sp>
        <p:nvSpPr>
          <p:cNvPr id="21" name="TextBox 20"/>
          <p:cNvSpPr txBox="1"/>
          <p:nvPr/>
        </p:nvSpPr>
        <p:spPr>
          <a:xfrm>
            <a:off x="4768138" y="2130425"/>
            <a:ext cx="15804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universidad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6110" y="2130425"/>
            <a:ext cx="13320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FFFFFF"/>
                </a:solidFill>
              </a:rPr>
              <a:t>Medicina</a:t>
            </a:r>
            <a:endParaRPr lang="es-ES_tradnl" sz="14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68138" y="3355953"/>
            <a:ext cx="7351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Arte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26110" y="4106634"/>
            <a:ext cx="2173112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rgbClr val="FFFFFF"/>
                </a:solidFill>
              </a:rPr>
              <a:t>Matemáticas</a:t>
            </a:r>
            <a:endParaRPr lang="es-ES_tradnl" sz="2000" dirty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68138" y="4547856"/>
            <a:ext cx="1580444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ES_tradnl" sz="1600" dirty="0" smtClean="0">
                <a:solidFill>
                  <a:srgbClr val="FFFFFF"/>
                </a:solidFill>
              </a:rPr>
              <a:t>Literatura</a:t>
            </a:r>
            <a:endParaRPr lang="es-ES_tradnl" sz="1600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82359" y="4562148"/>
            <a:ext cx="953105" cy="338554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s-ES_tradnl" sz="1600" dirty="0">
                <a:solidFill>
                  <a:srgbClr val="FFFFFF"/>
                </a:solidFill>
              </a:rPr>
              <a:t>E</a:t>
            </a:r>
            <a:r>
              <a:rPr lang="es-ES_tradnl" sz="1600" dirty="0" smtClean="0">
                <a:solidFill>
                  <a:srgbClr val="FFFFFF"/>
                </a:solidFill>
              </a:rPr>
              <a:t>scultura</a:t>
            </a:r>
            <a:endParaRPr lang="es-ES_tradnl" sz="1600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68138" y="5757188"/>
            <a:ext cx="1172116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rgbClr val="FFFFFF"/>
                </a:solidFill>
              </a:rPr>
              <a:t>Carreteras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40026" y="5757369"/>
            <a:ext cx="1317188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srgbClr val="FFFFFF"/>
                </a:solidFill>
              </a:rPr>
              <a:t>M</a:t>
            </a:r>
            <a:r>
              <a:rPr lang="es-ES_tradnl" dirty="0" smtClean="0">
                <a:solidFill>
                  <a:srgbClr val="FFFFFF"/>
                </a:solidFill>
              </a:rPr>
              <a:t>etalistería</a:t>
            </a:r>
            <a:endParaRPr lang="es-ES_trad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7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225</Words>
  <Application>Microsoft Macintosh PowerPoint</Application>
  <PresentationFormat>On-screen Show (4:3)</PresentationFormat>
  <Paragraphs>50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Hoy vamos a analizar el crecimiento del imperio Maurya y los logros del Imperio Gupta.  </vt:lpstr>
      <vt:lpstr>Definiciones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we will analyze  the growth of the Maurya empire and the achievements of the Gupta empire.  </dc:title>
  <dc:creator>MVWSD</dc:creator>
  <cp:lastModifiedBy>MVWSD</cp:lastModifiedBy>
  <cp:revision>28</cp:revision>
  <cp:lastPrinted>2014-03-10T19:38:32Z</cp:lastPrinted>
  <dcterms:created xsi:type="dcterms:W3CDTF">2013-02-06T03:39:31Z</dcterms:created>
  <dcterms:modified xsi:type="dcterms:W3CDTF">2016-03-08T15:32:11Z</dcterms:modified>
</cp:coreProperties>
</file>