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22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105845"/>
          </a:xfrm>
        </p:spPr>
        <p:txBody>
          <a:bodyPr>
            <a:noAutofit/>
          </a:bodyPr>
          <a:lstStyle/>
          <a:p>
            <a:r>
              <a:rPr lang="en-US" sz="6600" dirty="0" smtClean="0"/>
              <a:t>Hinduismo</a:t>
            </a:r>
            <a:endParaRPr lang="en-US" sz="6600" dirty="0"/>
          </a:p>
        </p:txBody>
      </p:sp>
      <p:pic>
        <p:nvPicPr>
          <p:cNvPr id="4" name="Picture 3" descr="brahma_vishnu_sh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40880"/>
            <a:ext cx="6350000" cy="45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Dioses</a:t>
            </a:r>
            <a:r>
              <a:rPr lang="en-US" dirty="0"/>
              <a:t> </a:t>
            </a:r>
            <a:r>
              <a:rPr lang="en-US" dirty="0" err="1"/>
              <a:t>múltiples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Hindúes adoran a muchos dioses, creen que son aspectos de un mismo Dios Supremo, Brahman. </a:t>
            </a:r>
          </a:p>
          <a:p>
            <a:r>
              <a:rPr lang="es-ES_tradnl" sz="3200" dirty="0"/>
              <a:t>T</a:t>
            </a:r>
            <a:r>
              <a:rPr lang="es-ES_tradnl" sz="3200" dirty="0" smtClean="0"/>
              <a:t>ienen personalidades similares a los humanos, otros representan la buena suerte o la guerra.</a:t>
            </a:r>
          </a:p>
          <a:p>
            <a:r>
              <a:rPr lang="es-ES_tradnl" sz="3200" dirty="0" smtClean="0"/>
              <a:t>Tres de los dioses más importantes son </a:t>
            </a:r>
            <a:r>
              <a:rPr lang="es-ES_tradnl" sz="3200" dirty="0" err="1" smtClean="0"/>
              <a:t>Vishnu</a:t>
            </a:r>
            <a:r>
              <a:rPr lang="es-ES_tradnl" sz="3200" dirty="0" smtClean="0"/>
              <a:t>, Shiva y Brahma.</a:t>
            </a:r>
            <a:endParaRPr lang="es-ES_tradnl" sz="3200" dirty="0"/>
          </a:p>
        </p:txBody>
      </p:sp>
      <p:pic>
        <p:nvPicPr>
          <p:cNvPr id="4" name="Picture 3" descr="concept-of-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19" y="1698577"/>
            <a:ext cx="6911253" cy="4822139"/>
          </a:xfrm>
          <a:prstGeom prst="rect">
            <a:avLst/>
          </a:prstGeom>
        </p:spPr>
      </p:pic>
      <p:pic>
        <p:nvPicPr>
          <p:cNvPr id="5" name="Picture 4" descr="dioses_en_el_dibujo_animado_del_color_de_la_oficin_alfombrilla_raton-r988e2274e7054f4bad5d62237c0f9eae_x74vi_8byvr_5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80662"/>
            <a:ext cx="4876800" cy="377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" y="255268"/>
            <a:ext cx="3759188" cy="3012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hiva_vishnu_bram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" y="93133"/>
            <a:ext cx="8289044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52282"/>
            <a:ext cx="7953923" cy="520288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Brahman es el nombre de un Dios supremo y el Espíritu del hinduismo. </a:t>
            </a:r>
          </a:p>
          <a:p>
            <a:r>
              <a:rPr lang="es-ES_tradnl" sz="3600" dirty="0" smtClean="0"/>
              <a:t>Brahman creyó, mantiene, destruye  el universo. </a:t>
            </a:r>
          </a:p>
          <a:p>
            <a:r>
              <a:rPr lang="es-ES_tradnl" sz="3600" dirty="0" smtClean="0"/>
              <a:t>Todo en el mundo, cada alma humana, es parte de Brahman.</a:t>
            </a:r>
            <a:endParaRPr lang="es-ES_tradnl" sz="3600" dirty="0"/>
          </a:p>
        </p:txBody>
      </p:sp>
      <p:pic>
        <p:nvPicPr>
          <p:cNvPr id="5" name="Picture 4" descr="897087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85" y="1587870"/>
            <a:ext cx="7620000" cy="5067300"/>
          </a:xfrm>
          <a:prstGeom prst="rect">
            <a:avLst/>
          </a:prstGeom>
        </p:spPr>
      </p:pic>
      <p:pic>
        <p:nvPicPr>
          <p:cNvPr id="4" name="Picture 3" descr="TrinityBrahmaVishnuShiva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2" y="3480443"/>
            <a:ext cx="5145338" cy="3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0" y="1761565"/>
            <a:ext cx="8529060" cy="4776023"/>
          </a:xfrm>
        </p:spPr>
        <p:txBody>
          <a:bodyPr>
            <a:noAutofit/>
          </a:bodyPr>
          <a:lstStyle/>
          <a:p>
            <a:r>
              <a:rPr lang="es-ES_tradnl" sz="3600" dirty="0" err="1" smtClean="0"/>
              <a:t>Dharma</a:t>
            </a:r>
            <a:r>
              <a:rPr lang="es-ES_tradnl" sz="3600" dirty="0" smtClean="0"/>
              <a:t> significa “apoyar”. </a:t>
            </a:r>
          </a:p>
          <a:p>
            <a:r>
              <a:rPr lang="es-ES_tradnl" sz="3600" dirty="0" err="1" smtClean="0"/>
              <a:t>Dharma</a:t>
            </a:r>
            <a:r>
              <a:rPr lang="es-ES_tradnl" sz="3600" dirty="0" smtClean="0"/>
              <a:t> se refiere a la responsabilidad moral. </a:t>
            </a:r>
          </a:p>
          <a:p>
            <a:r>
              <a:rPr lang="es-ES_tradnl" sz="3600" dirty="0" smtClean="0"/>
              <a:t>Es el sistema de normas y valores hindúes siguen en su vida. </a:t>
            </a:r>
          </a:p>
          <a:p>
            <a:r>
              <a:rPr lang="es-ES_tradnl" sz="3600" dirty="0" smtClean="0"/>
              <a:t>"lo que hay que hacer” o la buena actitud.</a:t>
            </a:r>
            <a:endParaRPr lang="es-ES_tradnl" sz="3600" dirty="0"/>
          </a:p>
        </p:txBody>
      </p:sp>
      <p:pic>
        <p:nvPicPr>
          <p:cNvPr id="4" name="Picture 3" descr="4b43651873357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" y="1133896"/>
            <a:ext cx="8226268" cy="5403692"/>
          </a:xfrm>
          <a:prstGeom prst="rect">
            <a:avLst/>
          </a:prstGeom>
        </p:spPr>
      </p:pic>
      <p:pic>
        <p:nvPicPr>
          <p:cNvPr id="5" name="Picture 4" descr="Hindu_Bo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23" y="40341"/>
            <a:ext cx="2697408" cy="2727306"/>
          </a:xfrm>
          <a:prstGeom prst="rect">
            <a:avLst/>
          </a:prstGeom>
        </p:spPr>
      </p:pic>
      <p:pic>
        <p:nvPicPr>
          <p:cNvPr id="6" name="Picture 5" descr="Tauran-neasden-temple-1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66" y="3456256"/>
            <a:ext cx="4912005" cy="3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2" y="1285252"/>
            <a:ext cx="7570787" cy="5096435"/>
          </a:xfrm>
        </p:spPr>
        <p:txBody>
          <a:bodyPr>
            <a:noAutofit/>
          </a:bodyPr>
          <a:lstStyle/>
          <a:p>
            <a:r>
              <a:rPr lang="es-ES_tradnl" sz="3600" dirty="0"/>
              <a:t>H</a:t>
            </a:r>
            <a:r>
              <a:rPr lang="es-ES_tradnl" sz="3600" dirty="0" smtClean="0"/>
              <a:t>indúes creen que la karma es las acciones buenas y malas de un alma humana.</a:t>
            </a:r>
          </a:p>
          <a:p>
            <a:r>
              <a:rPr lang="es-ES_tradnl" sz="3600" dirty="0"/>
              <a:t>C</a:t>
            </a:r>
            <a:r>
              <a:rPr lang="es-ES_tradnl" sz="3600" dirty="0" smtClean="0"/>
              <a:t>uando una persona muere, el alma deja el cuerpo y renace en otro cuerpo. </a:t>
            </a:r>
          </a:p>
          <a:p>
            <a:r>
              <a:rPr lang="es-ES_tradnl" sz="3600" dirty="0" smtClean="0"/>
              <a:t>L</a:t>
            </a:r>
            <a:r>
              <a:rPr lang="es-ES_tradnl" sz="3600" dirty="0"/>
              <a:t>a</a:t>
            </a:r>
            <a:r>
              <a:rPr lang="es-ES_tradnl" sz="3600" dirty="0" smtClean="0"/>
              <a:t>s buenas </a:t>
            </a:r>
            <a:r>
              <a:rPr lang="es-ES_tradnl" sz="3600" dirty="0"/>
              <a:t>o</a:t>
            </a:r>
            <a:r>
              <a:rPr lang="es-ES_tradnl" sz="3600" dirty="0" smtClean="0"/>
              <a:t> malas acciones en una vida influyen en su destino en la vida futura.</a:t>
            </a:r>
            <a:endParaRPr lang="es-ES_tradnl" sz="3600" dirty="0"/>
          </a:p>
        </p:txBody>
      </p:sp>
      <p:pic>
        <p:nvPicPr>
          <p:cNvPr id="4" name="Picture 3" descr="Karma_in_Hindu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8" y="1044104"/>
            <a:ext cx="8437102" cy="5337583"/>
          </a:xfrm>
          <a:prstGeom prst="rect">
            <a:avLst/>
          </a:prstGeom>
        </p:spPr>
      </p:pic>
      <p:pic>
        <p:nvPicPr>
          <p:cNvPr id="5" name="Picture 4" descr="Karma_bueno-180x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40" y="66154"/>
            <a:ext cx="3677160" cy="3362846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2" y="66154"/>
            <a:ext cx="3677160" cy="336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2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51" y="1564123"/>
            <a:ext cx="8979349" cy="4786399"/>
          </a:xfrm>
        </p:spPr>
        <p:txBody>
          <a:bodyPr>
            <a:noAutofit/>
          </a:bodyPr>
          <a:lstStyle/>
          <a:p>
            <a:r>
              <a:rPr lang="es-ES_tradnl" sz="3600" dirty="0" err="1" smtClean="0"/>
              <a:t>Samsara</a:t>
            </a:r>
            <a:r>
              <a:rPr lang="es-ES_tradnl" sz="3600" dirty="0" smtClean="0"/>
              <a:t> es el ciclo continuo de nacimiento, muerte y renacimiento.</a:t>
            </a:r>
          </a:p>
          <a:p>
            <a:endParaRPr lang="es-ES_tradnl" sz="1000" dirty="0" smtClean="0"/>
          </a:p>
          <a:p>
            <a:r>
              <a:rPr lang="es-ES_tradnl" sz="3600" dirty="0" smtClean="0"/>
              <a:t>Los hindúes lograran </a:t>
            </a:r>
            <a:r>
              <a:rPr lang="es-ES_tradnl" sz="3600" dirty="0" err="1" smtClean="0"/>
              <a:t>moksha</a:t>
            </a:r>
            <a:r>
              <a:rPr lang="es-ES_tradnl" sz="3600" dirty="0" smtClean="0"/>
              <a:t>. </a:t>
            </a:r>
          </a:p>
          <a:p>
            <a:endParaRPr lang="es-ES_tradnl" sz="3200" dirty="0"/>
          </a:p>
          <a:p>
            <a:r>
              <a:rPr lang="es-ES_tradnl" sz="3600" dirty="0" smtClean="0"/>
              <a:t>Solo siguiendo el camino del </a:t>
            </a:r>
            <a:r>
              <a:rPr lang="es-ES_tradnl" sz="3600" dirty="0" err="1" smtClean="0"/>
              <a:t>dharma</a:t>
            </a:r>
            <a:r>
              <a:rPr lang="es-ES_tradnl" sz="3600" dirty="0" smtClean="0"/>
              <a:t>, karma y balancear una relación de fe.</a:t>
            </a:r>
            <a:endParaRPr lang="es-ES_tradnl" sz="3600" dirty="0"/>
          </a:p>
        </p:txBody>
      </p:sp>
      <p:pic>
        <p:nvPicPr>
          <p:cNvPr id="4" name="Picture 3" descr="Samsara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011210"/>
            <a:ext cx="6956778" cy="5846790"/>
          </a:xfrm>
          <a:prstGeom prst="rect">
            <a:avLst/>
          </a:prstGeom>
        </p:spPr>
      </p:pic>
      <p:pic>
        <p:nvPicPr>
          <p:cNvPr id="5" name="Picture 4" descr="The-Cycle-of-Sams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71" y="2900657"/>
            <a:ext cx="504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10001</TotalTime>
  <Words>212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Infusion</vt:lpstr>
      <vt:lpstr>PowerPoint Presentation</vt:lpstr>
      <vt:lpstr>Dioses múltiples: </vt:lpstr>
      <vt:lpstr>Brahman</vt:lpstr>
      <vt:lpstr>Dharma</vt:lpstr>
      <vt:lpstr>Karma</vt:lpstr>
      <vt:lpstr>Samsara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MVWSD</dc:creator>
  <cp:lastModifiedBy>MVWSD</cp:lastModifiedBy>
  <cp:revision>23</cp:revision>
  <cp:lastPrinted>2014-02-13T19:08:52Z</cp:lastPrinted>
  <dcterms:created xsi:type="dcterms:W3CDTF">2013-02-11T06:20:07Z</dcterms:created>
  <dcterms:modified xsi:type="dcterms:W3CDTF">2016-02-23T15:47:21Z</dcterms:modified>
</cp:coreProperties>
</file>