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1105845"/>
          </a:xfrm>
        </p:spPr>
        <p:txBody>
          <a:bodyPr>
            <a:noAutofit/>
          </a:bodyPr>
          <a:lstStyle/>
          <a:p>
            <a:r>
              <a:rPr lang="en-US" sz="6600" dirty="0" smtClean="0"/>
              <a:t>Hinduismo</a:t>
            </a:r>
            <a:endParaRPr lang="en-US" sz="6600" dirty="0"/>
          </a:p>
        </p:txBody>
      </p:sp>
      <p:pic>
        <p:nvPicPr>
          <p:cNvPr id="4" name="Picture 3" descr="brahma_vishnu_shiv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540880"/>
            <a:ext cx="6350000" cy="458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2"/>
            <a:ext cx="7570787" cy="691466"/>
          </a:xfrm>
        </p:spPr>
        <p:txBody>
          <a:bodyPr/>
          <a:lstStyle/>
          <a:p>
            <a:r>
              <a:rPr lang="en-US" dirty="0" err="1"/>
              <a:t>Dioses</a:t>
            </a:r>
            <a:r>
              <a:rPr lang="en-US" dirty="0"/>
              <a:t> </a:t>
            </a:r>
            <a:r>
              <a:rPr lang="en-US" dirty="0" err="1"/>
              <a:t>múltiples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24" y="1033139"/>
            <a:ext cx="8761878" cy="5824862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Hindúes adoran a muchos dioses, pero creen que son aspectos de un mismo Dios Supremo </a:t>
            </a:r>
            <a:r>
              <a:rPr lang="es-ES_tradnl" dirty="0" err="1" smtClean="0"/>
              <a:t>Brahman</a:t>
            </a:r>
            <a:r>
              <a:rPr lang="es-ES_tradnl" dirty="0" smtClean="0"/>
              <a:t>. </a:t>
            </a:r>
          </a:p>
          <a:p>
            <a:endParaRPr lang="es-ES_tradnl" dirty="0" smtClean="0"/>
          </a:p>
          <a:p>
            <a:r>
              <a:rPr lang="es-ES_tradnl" dirty="0" smtClean="0"/>
              <a:t>Hindúes creen que representan las innumerables cualidades diferentes y poderes de </a:t>
            </a:r>
            <a:r>
              <a:rPr lang="es-ES_tradnl" dirty="0" err="1" smtClean="0"/>
              <a:t>Brahman</a:t>
            </a:r>
            <a:r>
              <a:rPr lang="es-ES_tradnl" dirty="0" smtClean="0"/>
              <a:t>. </a:t>
            </a:r>
          </a:p>
          <a:p>
            <a:endParaRPr lang="es-ES_tradnl" dirty="0" smtClean="0"/>
          </a:p>
          <a:p>
            <a:r>
              <a:rPr lang="es-ES_tradnl" dirty="0" smtClean="0"/>
              <a:t>Algunos tienen personalidades similares a las humanos, y otros representan tales cosas como la buena suerte y la guerra.</a:t>
            </a:r>
          </a:p>
          <a:p>
            <a:endParaRPr lang="es-ES_tradnl" dirty="0" smtClean="0"/>
          </a:p>
          <a:p>
            <a:r>
              <a:rPr lang="es-ES_tradnl" dirty="0" smtClean="0"/>
              <a:t>Tres de los dioses más importantes son </a:t>
            </a:r>
            <a:r>
              <a:rPr lang="es-ES_tradnl" u="sng" dirty="0" err="1" smtClean="0"/>
              <a:t>Vishnu</a:t>
            </a:r>
            <a:r>
              <a:rPr lang="es-ES_tradnl" dirty="0" smtClean="0"/>
              <a:t>, </a:t>
            </a:r>
            <a:r>
              <a:rPr lang="es-ES_tradnl" u="sng" dirty="0" smtClean="0"/>
              <a:t>Shiva</a:t>
            </a:r>
            <a:r>
              <a:rPr lang="es-ES_tradnl" dirty="0" smtClean="0"/>
              <a:t> y </a:t>
            </a:r>
            <a:r>
              <a:rPr lang="es-ES_tradnl" u="sng" dirty="0" smtClean="0"/>
              <a:t>Brahma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0142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Brahman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336" y="1452282"/>
            <a:ext cx="8697294" cy="5220075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N</a:t>
            </a:r>
            <a:r>
              <a:rPr lang="es-ES_tradnl" sz="3200" dirty="0" smtClean="0"/>
              <a:t>ombre de un </a:t>
            </a:r>
            <a:r>
              <a:rPr lang="es-ES_tradnl" sz="3200" u="sng" dirty="0" smtClean="0"/>
              <a:t>Dios supremo </a:t>
            </a:r>
            <a:r>
              <a:rPr lang="es-ES_tradnl" sz="3200" dirty="0" smtClean="0"/>
              <a:t>o el </a:t>
            </a:r>
            <a:r>
              <a:rPr lang="es-ES_tradnl" sz="3200" u="sng" dirty="0" smtClean="0"/>
              <a:t>Espíritu del hinduismo</a:t>
            </a:r>
            <a:r>
              <a:rPr lang="es-ES_tradnl" sz="3200" dirty="0" smtClean="0"/>
              <a:t>. </a:t>
            </a:r>
          </a:p>
          <a:p>
            <a:endParaRPr lang="es-ES_tradnl" sz="3200" dirty="0" smtClean="0"/>
          </a:p>
          <a:p>
            <a:r>
              <a:rPr lang="es-ES_tradnl" sz="3200" dirty="0" smtClean="0"/>
              <a:t>Brahma creo, mantiene, destruye y vuelve a crear el universo en un ciclo sin fin. </a:t>
            </a:r>
          </a:p>
          <a:p>
            <a:endParaRPr lang="es-ES_tradnl" sz="3200" dirty="0" smtClean="0"/>
          </a:p>
          <a:p>
            <a:r>
              <a:rPr lang="es-ES_tradnl" sz="3200" dirty="0" smtClean="0"/>
              <a:t>Todo en el mundo, incluyendo cada alma humana, o </a:t>
            </a:r>
            <a:r>
              <a:rPr lang="es-ES_tradnl" sz="3200" dirty="0" err="1" smtClean="0"/>
              <a:t>atman</a:t>
            </a:r>
            <a:r>
              <a:rPr lang="es-ES_tradnl" sz="3200" dirty="0" smtClean="0"/>
              <a:t>, es parte de </a:t>
            </a:r>
            <a:r>
              <a:rPr lang="es-ES_tradnl" sz="3200" dirty="0" err="1" smtClean="0"/>
              <a:t>Brahman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757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Dharma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808" y="1452283"/>
            <a:ext cx="8611183" cy="5177028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S</a:t>
            </a:r>
            <a:r>
              <a:rPr lang="es-ES_tradnl" dirty="0" smtClean="0"/>
              <a:t>ignifica "sostener o apoyar". </a:t>
            </a:r>
          </a:p>
          <a:p>
            <a:endParaRPr lang="es-ES_tradnl" dirty="0" smtClean="0"/>
          </a:p>
          <a:p>
            <a:r>
              <a:rPr lang="es-ES_tradnl" dirty="0"/>
              <a:t>S</a:t>
            </a:r>
            <a:r>
              <a:rPr lang="es-ES_tradnl" dirty="0" smtClean="0"/>
              <a:t>e refiere a lo sagrado (santo) deber o la responsabilidad moral. </a:t>
            </a:r>
          </a:p>
          <a:p>
            <a:endParaRPr lang="es-ES_tradnl" dirty="0" smtClean="0"/>
          </a:p>
          <a:p>
            <a:r>
              <a:rPr lang="es-ES_tradnl" dirty="0"/>
              <a:t>S</a:t>
            </a:r>
            <a:r>
              <a:rPr lang="es-ES_tradnl" dirty="0" smtClean="0"/>
              <a:t>istema de normas y valores hindúes siguen en su vida cotidiana. </a:t>
            </a:r>
          </a:p>
          <a:p>
            <a:endParaRPr lang="es-ES_tradnl" dirty="0" smtClean="0"/>
          </a:p>
          <a:p>
            <a:r>
              <a:rPr lang="es-ES_tradnl" dirty="0" smtClean="0"/>
              <a:t>Otra manera de pensar en el </a:t>
            </a:r>
            <a:r>
              <a:rPr lang="es-ES_tradnl" dirty="0" err="1" smtClean="0"/>
              <a:t>dharma</a:t>
            </a:r>
            <a:r>
              <a:rPr lang="es-ES_tradnl" dirty="0" smtClean="0"/>
              <a:t> es como </a:t>
            </a:r>
            <a:r>
              <a:rPr lang="es-ES_tradnl" u="sng" dirty="0" smtClean="0"/>
              <a:t>"lo que hay que hacer"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1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559" y="1452282"/>
            <a:ext cx="8417431" cy="5405717"/>
          </a:xfrm>
        </p:spPr>
        <p:txBody>
          <a:bodyPr>
            <a:normAutofit/>
          </a:bodyPr>
          <a:lstStyle/>
          <a:p>
            <a:r>
              <a:rPr lang="es-ES_tradnl" dirty="0"/>
              <a:t>H</a:t>
            </a:r>
            <a:r>
              <a:rPr lang="es-ES_tradnl" dirty="0" smtClean="0"/>
              <a:t>indúes creen que karma es el total de las acciones buenas y malas de un alma humana, o </a:t>
            </a:r>
            <a:r>
              <a:rPr lang="es-ES_tradnl" dirty="0" err="1" smtClean="0"/>
              <a:t>atman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r>
              <a:rPr lang="es-ES_tradnl" dirty="0" smtClean="0"/>
              <a:t>Creen que cuando una persona muere, el alma deja el cuerpo y renace en otro cuerpo. </a:t>
            </a:r>
          </a:p>
          <a:p>
            <a:endParaRPr lang="es-ES_tradnl" dirty="0" smtClean="0"/>
          </a:p>
          <a:p>
            <a:r>
              <a:rPr lang="es-ES_tradnl" dirty="0" smtClean="0"/>
              <a:t>Hinduismo enseña que los actos de las personas buenas y malas en una vida influyen en su destino en la vida futura.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1423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Samsara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452282"/>
            <a:ext cx="7570787" cy="5359409"/>
          </a:xfrm>
        </p:spPr>
        <p:txBody>
          <a:bodyPr/>
          <a:lstStyle/>
          <a:p>
            <a:r>
              <a:rPr lang="es-ES_tradnl" dirty="0"/>
              <a:t>E</a:t>
            </a:r>
            <a:r>
              <a:rPr lang="es-ES_tradnl" dirty="0" smtClean="0"/>
              <a:t>s el ciclo continuo de nacimiento, muerte y renacimiento. </a:t>
            </a:r>
          </a:p>
          <a:p>
            <a:endParaRPr lang="es-ES_tradnl" dirty="0" smtClean="0"/>
          </a:p>
          <a:p>
            <a:r>
              <a:rPr lang="es-ES_tradnl" dirty="0" smtClean="0"/>
              <a:t>El proceso de renacimiento, referencia a la reencarnación. </a:t>
            </a:r>
          </a:p>
          <a:p>
            <a:endParaRPr lang="es-ES_tradnl" dirty="0" smtClean="0"/>
          </a:p>
          <a:p>
            <a:r>
              <a:rPr lang="es-ES_tradnl" dirty="0" smtClean="0"/>
              <a:t>Los hindúes lograran </a:t>
            </a:r>
            <a:r>
              <a:rPr lang="es-ES_tradnl" dirty="0" err="1" smtClean="0"/>
              <a:t>moksha</a:t>
            </a:r>
            <a:r>
              <a:rPr lang="es-ES_tradnl" dirty="0" smtClean="0"/>
              <a:t>, siguiendo el camino del </a:t>
            </a:r>
            <a:r>
              <a:rPr lang="es-ES_tradnl" dirty="0" err="1" smtClean="0"/>
              <a:t>dharma</a:t>
            </a:r>
            <a:r>
              <a:rPr lang="es-ES_tradnl" dirty="0" smtClean="0"/>
              <a:t>, karma y balancear una relación de fe y estrecha con Dios.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95673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81</TotalTime>
  <Words>276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Infusion</vt:lpstr>
      <vt:lpstr>PowerPoint Presentation</vt:lpstr>
      <vt:lpstr>Dioses múltiples: </vt:lpstr>
      <vt:lpstr>Brahman</vt:lpstr>
      <vt:lpstr>Dharma</vt:lpstr>
      <vt:lpstr>Karma</vt:lpstr>
      <vt:lpstr>Samsara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MVWSD</dc:creator>
  <cp:lastModifiedBy>MVWSD</cp:lastModifiedBy>
  <cp:revision>7</cp:revision>
  <dcterms:created xsi:type="dcterms:W3CDTF">2013-02-11T06:20:07Z</dcterms:created>
  <dcterms:modified xsi:type="dcterms:W3CDTF">2016-02-23T16:02:56Z</dcterms:modified>
</cp:coreProperties>
</file>