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av" ContentType="audio/wav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3F99C-A8DC-4D80-87AD-B18A9B0CE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9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7CEF1-D18E-4B2D-B6A4-A98866B18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0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19D83-7934-438E-8132-83C79408FE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20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767E09-5CEA-495C-8882-45D7EA212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9E544-A426-4477-AD4B-7CE937B484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0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5D307-0785-4906-BAD1-5F6A4F4D10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4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877F2-EF2A-4E47-94DC-CB1534B85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5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59A8C-E50E-402D-9F8C-2298BCAF1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6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0E667-F7F1-4D58-A1A3-7D9E255F4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7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F6BDF-CB83-4C83-A166-1924E367AA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6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4AA97-6148-4558-90A7-5B34BC229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4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54091-15FC-425C-8D0E-CC502F850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5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8A12DA-C42E-4BB8-8C9B-29DDB22963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3.wav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3.wav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334000"/>
            <a:ext cx="7848600" cy="762000"/>
          </a:xfrm>
        </p:spPr>
        <p:txBody>
          <a:bodyPr/>
          <a:lstStyle/>
          <a:p>
            <a:r>
              <a:rPr lang="en-US" altLang="en-US">
                <a:latin typeface="Georgia" pitchFamily="18" charset="0"/>
              </a:rPr>
              <a:t>And the development of political Parties</a:t>
            </a:r>
            <a:endParaRPr lang="en-US" altLang="en-US"/>
          </a:p>
        </p:txBody>
      </p:sp>
      <p:pic>
        <p:nvPicPr>
          <p:cNvPr id="9220" name="Picture 4" descr="hamvsjeff_h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700213"/>
            <a:ext cx="352425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US" altLang="en-US" sz="5400" b="1">
                <a:solidFill>
                  <a:schemeClr val="tx1"/>
                </a:solidFill>
                <a:latin typeface="Britannic Bold" pitchFamily="34" charset="0"/>
              </a:rPr>
              <a:t>Jefferson vs. Hamilton</a:t>
            </a:r>
            <a:endParaRPr lang="en-US" sz="5400" b="1">
              <a:solidFill>
                <a:schemeClr val="tx1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848600" cy="990600"/>
          </a:xfrm>
        </p:spPr>
        <p:txBody>
          <a:bodyPr/>
          <a:lstStyle/>
          <a:p>
            <a:r>
              <a:rPr lang="en-US" altLang="en-US" sz="6000" b="1">
                <a:solidFill>
                  <a:schemeClr val="tx1"/>
                </a:solidFill>
                <a:latin typeface="Bodoni MT Ultra Bold" charset="0"/>
              </a:rPr>
              <a:t>Thomas Jefferson</a:t>
            </a:r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4543425" cy="4724400"/>
          </a:xfrm>
        </p:spPr>
        <p:txBody>
          <a:bodyPr/>
          <a:lstStyle/>
          <a:p>
            <a:r>
              <a:rPr lang="en-US" altLang="en-US" sz="2800"/>
              <a:t>People are good</a:t>
            </a:r>
          </a:p>
          <a:p>
            <a:r>
              <a:rPr lang="en-US" altLang="en-US" sz="2800"/>
              <a:t>Capable of Governing themselves</a:t>
            </a:r>
          </a:p>
          <a:p>
            <a:r>
              <a:rPr lang="en-US" altLang="en-US" sz="2800"/>
              <a:t> The Common Man    	should lead</a:t>
            </a:r>
          </a:p>
          <a:p>
            <a:r>
              <a:rPr lang="en-US" altLang="en-US" sz="2800"/>
              <a:t> Weak Government 		power to the people</a:t>
            </a:r>
          </a:p>
          <a:p>
            <a:r>
              <a:rPr lang="en-US" altLang="en-US" sz="2800"/>
              <a:t> Strict Constitution</a:t>
            </a: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295400"/>
            <a:ext cx="3208338" cy="4114800"/>
          </a:xfrm>
        </p:spPr>
      </p:pic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2514600" y="6019800"/>
            <a:ext cx="62865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solidFill>
                  <a:schemeClr val="accent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Democratic - Republican Party</a:t>
            </a: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6" grpId="0" autoUpdateAnimBg="0"/>
      <p:bldP spid="184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848600" cy="990600"/>
          </a:xfrm>
        </p:spPr>
        <p:txBody>
          <a:bodyPr/>
          <a:lstStyle/>
          <a:p>
            <a:r>
              <a:rPr lang="en-US" altLang="en-US" sz="5400" b="1">
                <a:solidFill>
                  <a:schemeClr val="tx1"/>
                </a:solidFill>
                <a:latin typeface="Bodoni MT Ultra Bold" charset="0"/>
              </a:rPr>
              <a:t>Alexander Hamilton</a:t>
            </a:r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4543425" cy="4724400"/>
          </a:xfrm>
        </p:spPr>
        <p:txBody>
          <a:bodyPr/>
          <a:lstStyle/>
          <a:p>
            <a:r>
              <a:rPr lang="en-US" altLang="en-US" sz="2800" b="1"/>
              <a:t>People are evil</a:t>
            </a:r>
          </a:p>
          <a:p>
            <a:r>
              <a:rPr lang="en-US" altLang="en-US" sz="2800" b="1"/>
              <a:t> Man must be closely    	controlled.</a:t>
            </a:r>
          </a:p>
          <a:p>
            <a:r>
              <a:rPr lang="en-US" altLang="en-US" sz="2800" b="1"/>
              <a:t> Monarchy - Strong 		Government</a:t>
            </a:r>
          </a:p>
          <a:p>
            <a:r>
              <a:rPr lang="en-US" altLang="en-US" sz="2800" b="1"/>
              <a:t> Loose Constitution -		more power</a:t>
            </a:r>
            <a:r>
              <a:rPr lang="en-US" altLang="en-US" sz="2800"/>
              <a:t>. 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514600" y="5486400"/>
            <a:ext cx="62865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solidFill>
                  <a:schemeClr val="accent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Federalist Party</a:t>
            </a:r>
          </a:p>
        </p:txBody>
      </p:sp>
      <p:pic>
        <p:nvPicPr>
          <p:cNvPr id="19462" name="Picture 6" descr="hamiltn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304958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95400" y="762000"/>
            <a:ext cx="4622800" cy="110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6600" b="1">
                <a:latin typeface="JackInput" charset="0"/>
              </a:rPr>
              <a:t>Viewpoints</a:t>
            </a:r>
            <a:endParaRPr lang="en-US" altLang="en-US" sz="2400" b="1">
              <a:latin typeface="Times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76400" y="1981200"/>
            <a:ext cx="7162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en-US" sz="2400">
                <a:latin typeface="Times"/>
              </a:rPr>
              <a:t>   </a:t>
            </a:r>
            <a:r>
              <a:rPr lang="en-US" altLang="en-US" sz="3600" b="1">
                <a:latin typeface="Times"/>
              </a:rPr>
              <a:t>Philosophy</a:t>
            </a:r>
          </a:p>
          <a:p>
            <a:pPr eaLnBrk="0" hangingPunct="0">
              <a:buFontTx/>
              <a:buChar char="•"/>
            </a:pPr>
            <a:r>
              <a:rPr lang="en-US" altLang="en-US" sz="3600" b="1">
                <a:latin typeface="Times"/>
              </a:rPr>
              <a:t>  Best  form of Government</a:t>
            </a:r>
          </a:p>
          <a:p>
            <a:pPr eaLnBrk="0" hangingPunct="0">
              <a:buFontTx/>
              <a:buChar char="•"/>
            </a:pPr>
            <a:r>
              <a:rPr lang="en-US" altLang="en-US" sz="3600" b="1">
                <a:latin typeface="Times"/>
              </a:rPr>
              <a:t>  Government Leadership</a:t>
            </a:r>
          </a:p>
          <a:p>
            <a:pPr eaLnBrk="0" hangingPunct="0">
              <a:buFontTx/>
              <a:buChar char="•"/>
            </a:pPr>
            <a:r>
              <a:rPr lang="en-US" altLang="en-US" sz="3600" b="1">
                <a:latin typeface="Times"/>
              </a:rPr>
              <a:t>  View of the National Government</a:t>
            </a:r>
          </a:p>
          <a:p>
            <a:pPr eaLnBrk="0" hangingPunct="0">
              <a:buFontTx/>
              <a:buChar char="•"/>
            </a:pPr>
            <a:r>
              <a:rPr lang="en-US" altLang="en-US" sz="3600" b="1">
                <a:latin typeface="Times"/>
              </a:rPr>
              <a:t>  View of the Constitution</a:t>
            </a:r>
          </a:p>
          <a:p>
            <a:pPr eaLnBrk="0" hangingPunct="0">
              <a:buFontTx/>
              <a:buChar char="•"/>
            </a:pPr>
            <a:r>
              <a:rPr lang="en-US" altLang="en-US" sz="3600" b="1">
                <a:latin typeface="Times"/>
              </a:rPr>
              <a:t>  National Bank</a:t>
            </a:r>
          </a:p>
          <a:p>
            <a:pPr eaLnBrk="0" hangingPunct="0">
              <a:buFontTx/>
              <a:buChar char="•"/>
            </a:pPr>
            <a:r>
              <a:rPr lang="en-US" altLang="en-US" sz="3600" b="1">
                <a:latin typeface="Times"/>
              </a:rPr>
              <a:t>  Foreign Affairs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95400" y="381000"/>
            <a:ext cx="4287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6000" b="1">
                <a:latin typeface="Bodoni MT Ultra Bold" charset="0"/>
              </a:rPr>
              <a:t>Philosophy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7400" y="1828800"/>
            <a:ext cx="6248400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>
                <a:latin typeface="Times"/>
              </a:rPr>
              <a:t>Jefferson</a:t>
            </a:r>
            <a:endParaRPr lang="en-US" altLang="en-US" sz="2400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Man is basically good, capable of governing himself.</a:t>
            </a:r>
            <a:endParaRPr lang="en-US" altLang="en-US" sz="2400" b="1">
              <a:latin typeface="Times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33600" y="4267200"/>
            <a:ext cx="6248400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>
                <a:latin typeface="Times"/>
              </a:rPr>
              <a:t>Hamilton</a:t>
            </a:r>
            <a:endParaRPr lang="en-US" altLang="en-US" sz="2400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Man is basically evil, must be closely controlled</a:t>
            </a:r>
            <a:r>
              <a:rPr lang="en-US" altLang="en-US" sz="3200">
                <a:latin typeface="Times"/>
              </a:rPr>
              <a:t>.</a:t>
            </a:r>
            <a:endParaRPr lang="en-US" altLang="en-US" sz="2400">
              <a:latin typeface="Time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019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4800" b="1">
                <a:latin typeface="Bodoni MT Ultra Bold" charset="0"/>
              </a:rPr>
              <a:t>Best Government</a:t>
            </a:r>
            <a:endParaRPr lang="en-US" altLang="en-US" sz="6000" b="1">
              <a:latin typeface="Bodoni MT Ultra Bold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057400" y="1828800"/>
            <a:ext cx="6248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Jefferson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Democracy</a:t>
            </a:r>
          </a:p>
          <a:p>
            <a:pPr eaLnBrk="0" hangingPunct="0"/>
            <a:r>
              <a:rPr lang="en-US" altLang="en-US" sz="3200" b="1">
                <a:latin typeface="Times"/>
              </a:rPr>
              <a:t>Government by the people is more responsive to people’s needs</a:t>
            </a:r>
            <a:endParaRPr lang="en-US" altLang="en-US" sz="2400" b="1">
              <a:latin typeface="Times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33600" y="4267200"/>
            <a:ext cx="6248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Hamilton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Monarchy</a:t>
            </a:r>
          </a:p>
          <a:p>
            <a:pPr eaLnBrk="0" hangingPunct="0"/>
            <a:r>
              <a:rPr lang="en-US" altLang="en-US" sz="3200" b="1">
                <a:latin typeface="Times"/>
              </a:rPr>
              <a:t>Strong Central Government will better control man</a:t>
            </a:r>
            <a:endParaRPr lang="en-US" altLang="en-US" sz="2400" b="1">
              <a:latin typeface="Time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1851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4800" b="1">
                <a:latin typeface="Bodoni MT Ultra Bold" charset="0"/>
              </a:rPr>
              <a:t>Government Leadership</a:t>
            </a:r>
            <a:endParaRPr lang="en-US" altLang="en-US" sz="6000" b="1">
              <a:latin typeface="Bodoni MT Ultra Bold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57400" y="1828800"/>
            <a:ext cx="6248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Jefferson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The Common Man, </a:t>
            </a:r>
          </a:p>
          <a:p>
            <a:pPr eaLnBrk="0" hangingPunct="0"/>
            <a:r>
              <a:rPr lang="en-US" altLang="en-US" sz="3200" b="1">
                <a:latin typeface="Times"/>
              </a:rPr>
              <a:t>as long as they have a good education</a:t>
            </a:r>
            <a:endParaRPr lang="en-US" altLang="en-US" sz="2400" b="1">
              <a:latin typeface="Times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133600" y="4267200"/>
            <a:ext cx="6248400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Hamilton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Wealthy, Upper class, Distrusts the Common Man</a:t>
            </a:r>
            <a:r>
              <a:rPr lang="en-US" altLang="en-US" sz="3200">
                <a:latin typeface="Times"/>
              </a:rPr>
              <a:t> </a:t>
            </a:r>
            <a:endParaRPr lang="en-US" altLang="en-US" sz="2400">
              <a:latin typeface="Time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152400"/>
            <a:ext cx="7315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4800" b="1">
                <a:latin typeface="Bodoni MT Ultra Bold" charset="0"/>
              </a:rPr>
              <a:t>View of the National Government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057400" y="1828800"/>
            <a:ext cx="6248400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Jefferson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Weak Central Government, reserve power to the states.</a:t>
            </a:r>
            <a:endParaRPr lang="en-US" altLang="en-US" sz="2400" b="1">
              <a:latin typeface="Times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133600" y="4267200"/>
            <a:ext cx="6248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Hamilton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Stronger Central Government will be better at controlling man’s evil nature.</a:t>
            </a:r>
            <a:endParaRPr lang="en-US" altLang="en-US" sz="2400" b="1">
              <a:latin typeface="Time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95400" y="0"/>
            <a:ext cx="5715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5400" b="1">
                <a:latin typeface="Bodoni MT Ultra Bold" charset="0"/>
              </a:rPr>
              <a:t>View of the Constitution</a:t>
            </a:r>
            <a:endParaRPr lang="en-US" altLang="en-US" sz="7200" b="1">
              <a:latin typeface="Bodoni MT Ultra Bold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057400" y="1828800"/>
            <a:ext cx="6248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Jefferson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Strictly interpreted, Government only has the power granted by the constitution.</a:t>
            </a:r>
            <a:endParaRPr lang="en-US" altLang="en-US" sz="2400" b="1">
              <a:latin typeface="Times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6248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Hamilton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Loosely interpreted,government needs more power than granted to function properly.</a:t>
            </a:r>
            <a:endParaRPr lang="en-US" altLang="en-US" sz="2400" b="1">
              <a:latin typeface="Time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52600" y="381000"/>
            <a:ext cx="526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6000" b="1">
                <a:latin typeface="Bodoni MT Ultra Bold" charset="0"/>
              </a:rPr>
              <a:t>National Bank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81200" y="1371600"/>
            <a:ext cx="6248400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Jefferson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Distrusts the wealthy merchant class, believes it is not the government’s duty to run a National Bank.</a:t>
            </a:r>
            <a:endParaRPr lang="en-US" altLang="en-US" sz="2400" b="1">
              <a:latin typeface="Times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057400" y="4419600"/>
            <a:ext cx="6248400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Hamilton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Believes it is necessary and proper for the government to run a bank.</a:t>
            </a:r>
            <a:endParaRPr lang="en-US" altLang="en-US" sz="2400" b="1">
              <a:latin typeface="Time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24000" y="0"/>
            <a:ext cx="5602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6000" b="1">
                <a:latin typeface="Bodoni MT Ultra Bold" charset="0"/>
              </a:rPr>
              <a:t>Foreign Affairs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057400" y="1447800"/>
            <a:ext cx="6248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Jefferson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Favors relations with France, supports France in European Wars</a:t>
            </a:r>
            <a:endParaRPr lang="en-US" altLang="en-US" sz="2400" b="1">
              <a:latin typeface="Times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33600" y="4267200"/>
            <a:ext cx="62484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5400" b="1">
                <a:latin typeface="Times"/>
              </a:rPr>
              <a:t>Hamilton</a:t>
            </a:r>
            <a:endParaRPr lang="en-US" altLang="en-US" sz="2400" b="1">
              <a:latin typeface="Times"/>
            </a:endParaRPr>
          </a:p>
          <a:p>
            <a:pPr eaLnBrk="0" hangingPunct="0"/>
            <a:r>
              <a:rPr lang="en-US" altLang="en-US" sz="3200" b="1">
                <a:latin typeface="Times"/>
              </a:rPr>
              <a:t>Favors relations with Great Britain, supports Britain in European Wars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261</Words>
  <Application>Microsoft Macintosh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Jefferson vs. Hamilton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Thomas Jefferson</vt:lpstr>
      <vt:lpstr>Alexander Hamilton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MVWSD</cp:lastModifiedBy>
  <cp:revision>14</cp:revision>
  <dcterms:created xsi:type="dcterms:W3CDTF">2008-01-08T17:54:38Z</dcterms:created>
  <dcterms:modified xsi:type="dcterms:W3CDTF">2015-12-11T17:17:48Z</dcterms:modified>
</cp:coreProperties>
</file>