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300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6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8B24D-EF0A-6944-93D9-DC53EBB4EF10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11BED-542E-7044-8891-BD2F53DC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11BED-542E-7044-8891-BD2F53DCDC0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11BED-542E-7044-8891-BD2F53DCDC0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F0E326B-1CAB-7544-BEC2-24ABE44F2399}" type="datetimeFigureOut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5449040-F354-604D-A750-CAAD93C071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806885"/>
            <a:ext cx="6477000" cy="1914144"/>
          </a:xfrm>
        </p:spPr>
        <p:txBody>
          <a:bodyPr/>
          <a:lstStyle/>
          <a:p>
            <a:r>
              <a:rPr lang="en-US" dirty="0" err="1" smtClean="0"/>
              <a:t>Diccionario</a:t>
            </a:r>
            <a:r>
              <a:rPr lang="en-US" dirty="0" smtClean="0"/>
              <a:t> de </a:t>
            </a:r>
            <a:r>
              <a:rPr lang="en-US" dirty="0" err="1" smtClean="0"/>
              <a:t>Imagenes</a:t>
            </a:r>
            <a:r>
              <a:rPr lang="en-US" dirty="0"/>
              <a:t> </a:t>
            </a:r>
            <a:r>
              <a:rPr lang="en-US" dirty="0" err="1" smtClean="0"/>
              <a:t>Geografía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561"/>
            <a:ext cx="7313613" cy="868362"/>
          </a:xfrm>
        </p:spPr>
        <p:txBody>
          <a:bodyPr/>
          <a:lstStyle/>
          <a:p>
            <a:r>
              <a:rPr lang="es-ES_tradnl" dirty="0" smtClean="0"/>
              <a:t>Cueva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0" y="1045923"/>
            <a:ext cx="3552714" cy="266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22" y="1240360"/>
            <a:ext cx="3421278" cy="3087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129" y="3831111"/>
            <a:ext cx="3774924" cy="255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9" y="1600200"/>
            <a:ext cx="4279893" cy="3222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2417912"/>
            <a:ext cx="3695700" cy="3708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Acantilado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115285" cy="2738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160020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835" y="46609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Continente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54" y="1417638"/>
            <a:ext cx="6898645" cy="411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22" y="1600200"/>
            <a:ext cx="4578078" cy="3600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1813"/>
            <a:ext cx="4265154" cy="2991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228" y="238734"/>
            <a:ext cx="7313613" cy="868362"/>
          </a:xfrm>
        </p:spPr>
        <p:txBody>
          <a:bodyPr/>
          <a:lstStyle/>
          <a:p>
            <a:r>
              <a:rPr lang="es-ES_tradnl" dirty="0" smtClean="0"/>
              <a:t>Desierto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04899"/>
            <a:ext cx="4404137" cy="2930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36" y="1417639"/>
            <a:ext cx="4052886" cy="5285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35" y="4378552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Duna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4674748" cy="3099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846" y="3009344"/>
            <a:ext cx="5138154" cy="3848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2" y="142178"/>
            <a:ext cx="4827197" cy="868362"/>
          </a:xfrm>
        </p:spPr>
        <p:txBody>
          <a:bodyPr/>
          <a:lstStyle/>
          <a:p>
            <a:r>
              <a:rPr lang="es-ES_tradnl" dirty="0" smtClean="0"/>
              <a:t>Fiordo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7342"/>
            <a:ext cx="3382390" cy="5500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551" y="3341095"/>
            <a:ext cx="4695249" cy="3516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197" y="328291"/>
            <a:ext cx="4189956" cy="2813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381" y="666076"/>
            <a:ext cx="5110619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Bosque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3" y="274637"/>
            <a:ext cx="3862008" cy="3833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03" y="2191597"/>
            <a:ext cx="4696335" cy="4353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21200"/>
            <a:ext cx="3479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1647"/>
            <a:ext cx="7313613" cy="868362"/>
          </a:xfrm>
        </p:spPr>
        <p:txBody>
          <a:bodyPr/>
          <a:lstStyle/>
          <a:p>
            <a:r>
              <a:rPr lang="es-ES_tradnl" dirty="0" smtClean="0"/>
              <a:t>Géiser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4" y="1160009"/>
            <a:ext cx="4585510" cy="5675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557" y="1283072"/>
            <a:ext cx="3925070" cy="589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Archipiélago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4" y="1600200"/>
            <a:ext cx="381000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0" y="1417638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444" y="4146374"/>
            <a:ext cx="3429000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09" y="503238"/>
            <a:ext cx="7313613" cy="868362"/>
          </a:xfrm>
        </p:spPr>
        <p:txBody>
          <a:bodyPr/>
          <a:lstStyle/>
          <a:p>
            <a:r>
              <a:rPr lang="es-ES_tradnl" dirty="0" smtClean="0"/>
              <a:t>Glaciar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7" y="1371599"/>
            <a:ext cx="4227837" cy="4665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100" y="1371598"/>
            <a:ext cx="3770334" cy="466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7660" y="1114816"/>
            <a:ext cx="4646864" cy="1020871"/>
          </a:xfrm>
        </p:spPr>
        <p:txBody>
          <a:bodyPr/>
          <a:lstStyle/>
          <a:p>
            <a:r>
              <a:rPr lang="es-ES_tradnl" dirty="0" smtClean="0"/>
              <a:t>Golfo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37871"/>
            <a:ext cx="3774496" cy="2995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58" y="2686846"/>
            <a:ext cx="4341792" cy="4171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48" y="3770334"/>
            <a:ext cx="3505200" cy="2443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06" y="725986"/>
            <a:ext cx="5159069" cy="868362"/>
          </a:xfrm>
        </p:spPr>
        <p:txBody>
          <a:bodyPr/>
          <a:lstStyle/>
          <a:p>
            <a:r>
              <a:rPr lang="es-ES_tradnl" dirty="0" smtClean="0"/>
              <a:t>Colina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9" y="2451247"/>
            <a:ext cx="4847790" cy="3617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738774"/>
            <a:ext cx="35052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341" y="3826912"/>
            <a:ext cx="4046659" cy="303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34" y="327874"/>
            <a:ext cx="4762500" cy="868362"/>
          </a:xfrm>
        </p:spPr>
        <p:txBody>
          <a:bodyPr/>
          <a:lstStyle/>
          <a:p>
            <a:r>
              <a:rPr lang="en-US" dirty="0" smtClean="0"/>
              <a:t>Iceberg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3722353" cy="544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71438"/>
            <a:ext cx="3009900" cy="269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576" y="3018879"/>
            <a:ext cx="5125424" cy="3839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4216"/>
            <a:ext cx="7313613" cy="868362"/>
          </a:xfrm>
        </p:spPr>
        <p:txBody>
          <a:bodyPr/>
          <a:lstStyle/>
          <a:p>
            <a:r>
              <a:rPr lang="en-US" dirty="0" smtClean="0"/>
              <a:t>Isla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242578"/>
            <a:ext cx="33401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501" y="1090808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78263"/>
            <a:ext cx="360680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301" y="3878263"/>
            <a:ext cx="3365500" cy="241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Istmo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7"/>
            <a:ext cx="6732420" cy="5446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17637"/>
            <a:ext cx="38862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375" y="503238"/>
            <a:ext cx="3956638" cy="868362"/>
          </a:xfrm>
        </p:spPr>
        <p:txBody>
          <a:bodyPr>
            <a:normAutofit/>
          </a:bodyPr>
          <a:lstStyle/>
          <a:p>
            <a:r>
              <a:rPr lang="es-ES_tradnl" dirty="0" smtClean="0"/>
              <a:t>Selva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7" y="228829"/>
            <a:ext cx="3758163" cy="2814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880" y="3043824"/>
            <a:ext cx="5092120" cy="3814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17" y="3330996"/>
            <a:ext cx="3461892" cy="323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3" y="3670356"/>
            <a:ext cx="4790175" cy="3187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883" y="1417638"/>
            <a:ext cx="4827117" cy="300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0" y="505435"/>
            <a:ext cx="4896090" cy="868362"/>
          </a:xfrm>
        </p:spPr>
        <p:txBody>
          <a:bodyPr/>
          <a:lstStyle/>
          <a:p>
            <a:r>
              <a:rPr lang="es-ES_tradnl" dirty="0" smtClean="0"/>
              <a:t>Lago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865" y="3422826"/>
            <a:ext cx="4586135" cy="3435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948" y="914255"/>
            <a:ext cx="4025052" cy="250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47961"/>
            <a:ext cx="4602462" cy="327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Pantano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48" y="3577863"/>
            <a:ext cx="4379152" cy="3280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7"/>
            <a:ext cx="4764848" cy="2806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21200"/>
            <a:ext cx="3479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Atolón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72" y="1600200"/>
            <a:ext cx="3263900" cy="248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39" y="1600200"/>
            <a:ext cx="32385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212" y="4521200"/>
            <a:ext cx="37338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76" y="2996483"/>
            <a:ext cx="5155324" cy="386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5070328" cy="344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Montaña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0918"/>
            <a:ext cx="5416414" cy="4057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05" y="1417638"/>
            <a:ext cx="4657495" cy="3488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Océano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" y="1839031"/>
            <a:ext cx="3478267" cy="3478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29" y="2750107"/>
            <a:ext cx="5386371" cy="4107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Península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63" y="1526694"/>
            <a:ext cx="3927277" cy="5236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107" y="1311442"/>
            <a:ext cx="4521893" cy="5546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Llanura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37160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08" y="1735138"/>
            <a:ext cx="4463679" cy="4224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3723883"/>
            <a:ext cx="34925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95" y="804037"/>
            <a:ext cx="5259345" cy="868362"/>
          </a:xfrm>
        </p:spPr>
        <p:txBody>
          <a:bodyPr/>
          <a:lstStyle/>
          <a:p>
            <a:r>
              <a:rPr lang="es-ES_tradnl" dirty="0" smtClean="0"/>
              <a:t>Meseta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423"/>
            <a:ext cx="5603490" cy="414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490" y="804037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09" y="716448"/>
            <a:ext cx="5159136" cy="868362"/>
          </a:xfrm>
        </p:spPr>
        <p:txBody>
          <a:bodyPr/>
          <a:lstStyle/>
          <a:p>
            <a:r>
              <a:rPr lang="es-ES_tradnl" dirty="0" smtClean="0"/>
              <a:t>Pradera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8" y="1948348"/>
            <a:ext cx="3479800" cy="3879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390" y="3235211"/>
            <a:ext cx="4836610" cy="3622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713" y="608573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Río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765" y="3665790"/>
            <a:ext cx="5011235" cy="3192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264463" cy="319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427084"/>
            <a:ext cx="7527795" cy="4691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Estrecho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121"/>
            <a:ext cx="4781130" cy="4759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662" y="1371600"/>
            <a:ext cx="5510894" cy="548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77" y="70744"/>
            <a:ext cx="7313613" cy="868362"/>
          </a:xfrm>
        </p:spPr>
        <p:txBody>
          <a:bodyPr/>
          <a:lstStyle/>
          <a:p>
            <a:r>
              <a:rPr lang="es-ES_tradnl" dirty="0" smtClean="0"/>
              <a:t>Tierras baldías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614" y="117673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924383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014" y="3989954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50" y="3989954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Cascada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64" y="1571098"/>
            <a:ext cx="5634054" cy="4220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734" y="1605221"/>
            <a:ext cx="2788108" cy="415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664"/>
            <a:ext cx="4131160" cy="271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331" y="1371600"/>
            <a:ext cx="4085965" cy="306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60" y="1371600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484"/>
            <a:ext cx="4822092" cy="3861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071" y="1371600"/>
            <a:ext cx="557892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Volcán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070" y="3233401"/>
            <a:ext cx="5397500" cy="362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5138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Bahia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832100" cy="287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1417638"/>
            <a:ext cx="36195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900" y="3665538"/>
            <a:ext cx="28448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83" y="1417638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0" y="1600200"/>
            <a:ext cx="318770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529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Butte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37338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06" y="2729999"/>
            <a:ext cx="5511094" cy="412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0" y="659695"/>
            <a:ext cx="34671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Cañón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5" y="1209323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49023"/>
            <a:ext cx="4533948" cy="3017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2063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Cabo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7637"/>
            <a:ext cx="3866757" cy="2896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898" y="3183296"/>
            <a:ext cx="5171102" cy="325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10815</TotalTime>
  <Words>49</Words>
  <Application>Microsoft Macintosh PowerPoint</Application>
  <PresentationFormat>On-screen Show (4:3)</PresentationFormat>
  <Paragraphs>45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Inkwell</vt:lpstr>
      <vt:lpstr>Diccionario de Imagenes Geografía</vt:lpstr>
      <vt:lpstr>Archipiélago</vt:lpstr>
      <vt:lpstr>Atolón</vt:lpstr>
      <vt:lpstr>Tierras baldías </vt:lpstr>
      <vt:lpstr>Bahia</vt:lpstr>
      <vt:lpstr>Playa</vt:lpstr>
      <vt:lpstr>Butte</vt:lpstr>
      <vt:lpstr>Cañón</vt:lpstr>
      <vt:lpstr>Cabo</vt:lpstr>
      <vt:lpstr>Cueva</vt:lpstr>
      <vt:lpstr>Canal</vt:lpstr>
      <vt:lpstr>Acantilado</vt:lpstr>
      <vt:lpstr>Continente</vt:lpstr>
      <vt:lpstr>Delta</vt:lpstr>
      <vt:lpstr>Desierto</vt:lpstr>
      <vt:lpstr>Duna</vt:lpstr>
      <vt:lpstr>Fiordo</vt:lpstr>
      <vt:lpstr>Bosque</vt:lpstr>
      <vt:lpstr>Géiser</vt:lpstr>
      <vt:lpstr>Glaciar</vt:lpstr>
      <vt:lpstr>Golfo</vt:lpstr>
      <vt:lpstr>Colina</vt:lpstr>
      <vt:lpstr>Iceberg</vt:lpstr>
      <vt:lpstr>Isla</vt:lpstr>
      <vt:lpstr>Istmo</vt:lpstr>
      <vt:lpstr>Selva</vt:lpstr>
      <vt:lpstr>Laguna</vt:lpstr>
      <vt:lpstr>Lago</vt:lpstr>
      <vt:lpstr>Pantano</vt:lpstr>
      <vt:lpstr>Mesa</vt:lpstr>
      <vt:lpstr>Montaña</vt:lpstr>
      <vt:lpstr>Océano</vt:lpstr>
      <vt:lpstr>Península</vt:lpstr>
      <vt:lpstr>Llanura</vt:lpstr>
      <vt:lpstr>Meseta</vt:lpstr>
      <vt:lpstr>Pradera</vt:lpstr>
      <vt:lpstr>Río</vt:lpstr>
      <vt:lpstr>Mar</vt:lpstr>
      <vt:lpstr>Estrecho</vt:lpstr>
      <vt:lpstr>Cascada</vt:lpstr>
      <vt:lpstr>Tundra</vt:lpstr>
      <vt:lpstr>Valle</vt:lpstr>
      <vt:lpstr>Volcán</vt:lpstr>
    </vt:vector>
  </TitlesOfParts>
  <Company>MVWSD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Picture Dictionary</dc:title>
  <dc:creator>MVWSD MVWSD</dc:creator>
  <cp:lastModifiedBy>MVWSD</cp:lastModifiedBy>
  <cp:revision>23</cp:revision>
  <dcterms:created xsi:type="dcterms:W3CDTF">2011-09-02T15:15:37Z</dcterms:created>
  <dcterms:modified xsi:type="dcterms:W3CDTF">2014-09-14T21:23:33Z</dcterms:modified>
</cp:coreProperties>
</file>