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audio1.bin" ContentType="audio/unknown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2.bin" ContentType="audio/unknown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audio3.bin" ContentType="audio/unknown"/>
  <Override PartName="/ppt/tags/tag9.xml" ContentType="application/vnd.openxmlformats-officedocument.presentationml.tags+xml"/>
  <Override PartName="/ppt/media/audio4.bin" ContentType="audio/unknown"/>
  <Override PartName="/ppt/embeddings/oleObject1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</p:sldMasterIdLst>
  <p:sldIdLst>
    <p:sldId id="256" r:id="rId2"/>
    <p:sldId id="268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B49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03DC813D-935D-CD44-B820-37679D434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5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E2F99-A716-8845-A9ED-7F03421AB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87E9-C46B-4047-B29B-5EE573815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8B7F70E1-3CD4-C24F-BD99-1D083CE1FE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F306-E94E-8144-A235-3568022FE5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016FD-BE92-C144-90D2-712CEA978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781186D5-A743-0D4A-A4CC-FA55D13D1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151A2-6400-4E49-9B4C-E1F1179E0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671C2-9383-DC44-B63B-ED4668B8A7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EFEB2-2EB5-2D4B-AB44-813138D34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C8BD6-2074-0244-BA4E-04358D706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3C0F458D-0D6D-8D4C-8772-43BB38D0A6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3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5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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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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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0"/>
        <a:buChar char="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5" Type="http://schemas.openxmlformats.org/officeDocument/2006/relationships/image" Target="../media/image16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audio" Target="../media/audio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93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8000" dirty="0" smtClean="0">
                <a:ea typeface="+mj-ea"/>
              </a:rPr>
              <a:t>Manifest Destiny</a:t>
            </a:r>
            <a:endParaRPr lang="en-US" altLang="en-US" dirty="0">
              <a:ea typeface="+mj-ea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86038" y="5964238"/>
            <a:ext cx="381000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folHlink"/>
                </a:solidFill>
                <a:latin typeface="Apple Chancery" charset="0"/>
              </a:rPr>
              <a:t>Eight Trails West</a:t>
            </a:r>
          </a:p>
        </p:txBody>
      </p:sp>
      <p:pic>
        <p:nvPicPr>
          <p:cNvPr id="10246" name="Picture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Transcontinental railroad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3398837" cy="4114800"/>
          </a:xfrm>
        </p:spPr>
        <p:txBody>
          <a:bodyPr/>
          <a:lstStyle/>
          <a:p>
            <a:r>
              <a:rPr lang="en-US" sz="3600" dirty="0">
                <a:latin typeface="Times" charset="0"/>
              </a:rPr>
              <a:t>New York to Sacramento</a:t>
            </a:r>
          </a:p>
          <a:p>
            <a:r>
              <a:rPr lang="en-US" sz="3600" dirty="0">
                <a:latin typeface="Times" charset="0"/>
              </a:rPr>
              <a:t>East meets West </a:t>
            </a:r>
          </a:p>
          <a:p>
            <a:r>
              <a:rPr lang="en-US" sz="3600" dirty="0">
                <a:latin typeface="Times" charset="0"/>
              </a:rPr>
              <a:t>May 10th, 1869</a:t>
            </a:r>
          </a:p>
          <a:p>
            <a:r>
              <a:rPr lang="en-US" sz="3600" dirty="0">
                <a:latin typeface="Times" charset="0"/>
              </a:rPr>
              <a:t>Promontory Point Utah</a:t>
            </a:r>
            <a:endParaRPr lang="en-US" sz="3600" dirty="0">
              <a:latin typeface="Franklin Gothic Book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371600"/>
            <a:ext cx="520260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9144000" cy="56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362200" y="381000"/>
            <a:ext cx="4835525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84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1675 to 1800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38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835525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784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1850 to 1890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467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610600" cy="5105400"/>
          </a:xfrm>
          <a:noFill/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2860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31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1675 to 1800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7627"/>
            <a:ext cx="8154988" cy="54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438400" y="304800"/>
            <a:ext cx="419100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31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1850 to 1890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45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Mountain Men </a:t>
            </a:r>
            <a:r>
              <a:rPr lang="en-US" altLang="en-US" sz="2800">
                <a:latin typeface="Capitals" charset="0"/>
                <a:ea typeface="+mj-ea"/>
              </a:rPr>
              <a:t>and the</a:t>
            </a:r>
            <a:r>
              <a:rPr lang="en-US" altLang="en-US">
                <a:latin typeface="Capitals" charset="0"/>
                <a:ea typeface="+mj-ea"/>
              </a:rPr>
              <a:t> Fur Trade</a:t>
            </a:r>
            <a:endParaRPr lang="en-US" altLang="en-US">
              <a:ea typeface="+mj-ea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</a:rPr>
              <a:t>Rugged Individualist Spirit</a:t>
            </a:r>
          </a:p>
          <a:p>
            <a:r>
              <a:rPr lang="en-US">
                <a:latin typeface="Times" charset="0"/>
              </a:rPr>
              <a:t>Valuable hides - beaver &amp; buffalo</a:t>
            </a:r>
          </a:p>
          <a:p>
            <a:r>
              <a:rPr lang="en-US">
                <a:latin typeface="Times" charset="0"/>
              </a:rPr>
              <a:t>established trade &amp; transportation</a:t>
            </a:r>
            <a:endParaRPr lang="en-US">
              <a:latin typeface="Franklin Gothic Book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8097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3644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The Santa Fe Trail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219200"/>
            <a:ext cx="4267200" cy="4267200"/>
          </a:xfrm>
        </p:spPr>
        <p:txBody>
          <a:bodyPr/>
          <a:lstStyle/>
          <a:p>
            <a:r>
              <a:rPr lang="en-US">
                <a:latin typeface="Times" charset="0"/>
              </a:rPr>
              <a:t>1,000 miles from Missouri to Santa Fe</a:t>
            </a:r>
          </a:p>
          <a:p>
            <a:r>
              <a:rPr lang="en-US">
                <a:latin typeface="Times" charset="0"/>
              </a:rPr>
              <a:t>Trade Route opened in 1821</a:t>
            </a:r>
          </a:p>
          <a:p>
            <a:r>
              <a:rPr lang="en-US">
                <a:latin typeface="Times" charset="0"/>
              </a:rPr>
              <a:t>Main route into Spanish territory</a:t>
            </a:r>
          </a:p>
          <a:p>
            <a:endParaRPr lang="en-US">
              <a:latin typeface="Times" charset="0"/>
            </a:endParaRPr>
          </a:p>
          <a:p>
            <a:endParaRPr lang="en-US">
              <a:latin typeface="Times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2895600"/>
            <a:ext cx="38655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45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>
                <a:latin typeface="Capitals" charset="0"/>
                <a:ea typeface="+mj-ea"/>
              </a:rPr>
              <a:t>The Oregon-California Trail</a:t>
            </a:r>
            <a:endParaRPr lang="en-US" altLang="en-US">
              <a:latin typeface="Capitals" charset="0"/>
              <a:ea typeface="+mj-ea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133600"/>
            <a:ext cx="2768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668588"/>
            <a:ext cx="41910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85800" y="1752600"/>
            <a:ext cx="5160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>
                <a:latin typeface="Times" charset="0"/>
              </a:rPr>
              <a:t>“The Lure of Oregon”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562600" y="4495800"/>
            <a:ext cx="3124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solidFill>
                  <a:srgbClr val="FFCC00"/>
                </a:solidFill>
                <a:latin typeface="Times" charset="0"/>
              </a:rPr>
              <a:t>“The Gold of California</a:t>
            </a:r>
            <a:r>
              <a:rPr lang="en-US" sz="4400">
                <a:latin typeface="Times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lide Projecto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  <p:bldP spid="174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The Mormon Trail</a:t>
            </a:r>
            <a:endParaRPr lang="en-US" altLang="en-US">
              <a:ea typeface="+mj-ea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3429000" cy="4572000"/>
          </a:xfrm>
        </p:spPr>
        <p:txBody>
          <a:bodyPr/>
          <a:lstStyle/>
          <a:p>
            <a:r>
              <a:rPr lang="en-US">
                <a:latin typeface="Times" charset="0"/>
              </a:rPr>
              <a:t>1847</a:t>
            </a:r>
          </a:p>
          <a:p>
            <a:r>
              <a:rPr lang="en-US">
                <a:latin typeface="Times" charset="0"/>
              </a:rPr>
              <a:t>Escaping religious persecution</a:t>
            </a:r>
          </a:p>
          <a:p>
            <a:r>
              <a:rPr lang="en-US">
                <a:latin typeface="Times" charset="0"/>
              </a:rPr>
              <a:t>Mormons follow Bringham Young to settle the Salt lake City Area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3053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The Pony Express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50983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0"/>
            <a:ext cx="3035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038600" y="1524000"/>
            <a:ext cx="4152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400">
                <a:latin typeface="Times" charset="0"/>
              </a:rPr>
              <a:t>Unofficial, private mail service</a:t>
            </a:r>
          </a:p>
          <a:p>
            <a:pPr>
              <a:buFontTx/>
              <a:buChar char="•"/>
            </a:pPr>
            <a:r>
              <a:rPr lang="en-US" sz="2400">
                <a:latin typeface="Times" charset="0"/>
              </a:rPr>
              <a:t>Missouri to California</a:t>
            </a:r>
          </a:p>
          <a:p>
            <a:pPr>
              <a:buFontTx/>
              <a:buChar char="•"/>
            </a:pPr>
            <a:r>
              <a:rPr lang="en-US" sz="2400">
                <a:latin typeface="Times" charset="0"/>
              </a:rPr>
              <a:t>Short lived:</a:t>
            </a:r>
          </a:p>
          <a:p>
            <a:pPr lvl="1"/>
            <a:r>
              <a:rPr lang="en-US" sz="2400">
                <a:latin typeface="Times" charset="0"/>
              </a:rPr>
              <a:t>Opened April 3rd, 1860</a:t>
            </a:r>
          </a:p>
          <a:p>
            <a:pPr lvl="1"/>
            <a:r>
              <a:rPr lang="en-US" sz="2400">
                <a:latin typeface="Times" charset="0"/>
              </a:rPr>
              <a:t>Closed November 20th 1861</a:t>
            </a:r>
          </a:p>
          <a:p>
            <a:pPr lvl="1">
              <a:buFontTx/>
              <a:buChar char="•"/>
            </a:pPr>
            <a:endParaRPr 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r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845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Capitals" charset="0"/>
                <a:ea typeface="+mj-ea"/>
              </a:rPr>
              <a:t>Transcontinental Telegraph</a:t>
            </a:r>
            <a:endParaRPr lang="en-US" altLang="en-US">
              <a:ea typeface="+mj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4618037" cy="3581400"/>
          </a:xfrm>
        </p:spPr>
        <p:txBody>
          <a:bodyPr/>
          <a:lstStyle/>
          <a:p>
            <a:r>
              <a:rPr lang="en-US">
                <a:latin typeface="Times" charset="0"/>
              </a:rPr>
              <a:t>“Wired” Continent</a:t>
            </a:r>
          </a:p>
          <a:p>
            <a:r>
              <a:rPr lang="en-US">
                <a:latin typeface="Times" charset="0"/>
              </a:rPr>
              <a:t>East hears West</a:t>
            </a:r>
          </a:p>
          <a:p>
            <a:r>
              <a:rPr lang="en-US">
                <a:latin typeface="Times" charset="0"/>
              </a:rPr>
              <a:t>October 24th, 1861</a:t>
            </a:r>
            <a:endParaRPr lang="en-US">
              <a:latin typeface="Franklin Gothic Book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14605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038600" y="2070100"/>
          <a:ext cx="49149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6" imgW="4914900" imgH="4787900" progId="MS_ClipArt_Gallery">
                  <p:embed/>
                </p:oleObj>
              </mc:Choice>
              <mc:Fallback>
                <p:oleObj r:id="rId6" imgW="4914900" imgH="4787900" progId="MS_ClipArt_Gallery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70100"/>
                        <a:ext cx="49149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l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1568</TotalTime>
  <Words>144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Trek</vt:lpstr>
      <vt:lpstr>MS_ClipArt_Gallery</vt:lpstr>
      <vt:lpstr>Manifest Destiny</vt:lpstr>
      <vt:lpstr>PowerPoint Presentation</vt:lpstr>
      <vt:lpstr>PowerPoint Presentation</vt:lpstr>
      <vt:lpstr>Mountain Men and the Fur Trade</vt:lpstr>
      <vt:lpstr>The Santa Fe Trail</vt:lpstr>
      <vt:lpstr>The Oregon-California Trail</vt:lpstr>
      <vt:lpstr>The Mormon Trail</vt:lpstr>
      <vt:lpstr>The Pony Express</vt:lpstr>
      <vt:lpstr>Transcontinental Telegraph</vt:lpstr>
      <vt:lpstr>Transcontinental railroad</vt:lpstr>
      <vt:lpstr>PowerPoint Presentation</vt:lpstr>
      <vt:lpstr>PowerPoint Presentation</vt:lpstr>
      <vt:lpstr>PowerPoint Presentation</vt:lpstr>
    </vt:vector>
  </TitlesOfParts>
  <Company>Dale Junior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Pilgrims</dc:title>
  <dc:creator>Robert Gaudette</dc:creator>
  <cp:lastModifiedBy>MVWSD</cp:lastModifiedBy>
  <cp:revision>33</cp:revision>
  <dcterms:created xsi:type="dcterms:W3CDTF">1999-10-17T19:59:15Z</dcterms:created>
  <dcterms:modified xsi:type="dcterms:W3CDTF">2014-03-20T15:47:52Z</dcterms:modified>
</cp:coreProperties>
</file>