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57" r:id="rId5"/>
    <p:sldId id="260" r:id="rId6"/>
    <p:sldId id="258" r:id="rId7"/>
    <p:sldId id="266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8.xml"/><Relationship Id="rId3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5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8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8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8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8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The Constitution</a:t>
            </a:r>
            <a:endParaRPr lang="en-US" sz="6600" b="1" dirty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 Black"/>
                <a:cs typeface="Arial Black"/>
              </a:rPr>
              <a:t>Preview Review Overview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48498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536"/>
            <a:ext cx="3651161" cy="1162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Bill of Rights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169" y="2099255"/>
            <a:ext cx="4256468" cy="293638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 first 10 Amendments to the Constitution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Protect s your basic rights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88" y="978793"/>
            <a:ext cx="3948112" cy="511291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25894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</a:t>
            </a:r>
            <a:r>
              <a:rPr lang="en-US" dirty="0" smtClean="0"/>
              <a:t> for the </a:t>
            </a:r>
            <a:r>
              <a:rPr lang="en-US" dirty="0" smtClean="0">
                <a:solidFill>
                  <a:srgbClr val="FF0000"/>
                </a:solidFill>
              </a:rPr>
              <a:t>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Content </a:t>
            </a:r>
            <a:r>
              <a:rPr lang="en-US" dirty="0" smtClean="0">
                <a:solidFill>
                  <a:srgbClr val="FF0000"/>
                </a:solidFill>
              </a:rPr>
              <a:t>(Know) </a:t>
            </a:r>
            <a:r>
              <a:rPr lang="en-US" dirty="0" smtClean="0"/>
              <a:t>– Students will be introduced to the United States Constitution and the different parts of US government.</a:t>
            </a:r>
          </a:p>
          <a:p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Language </a:t>
            </a:r>
            <a:r>
              <a:rPr lang="en-US" dirty="0" smtClean="0">
                <a:solidFill>
                  <a:srgbClr val="FF0000"/>
                </a:solidFill>
              </a:rPr>
              <a:t>(Show) </a:t>
            </a:r>
            <a:r>
              <a:rPr lang="en-US" dirty="0" smtClean="0"/>
              <a:t>– Listen carefully, take a few brief notes, Share interact with classmates and summaries the information presented to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2993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Ratified -  </a:t>
            </a:r>
            <a:r>
              <a:rPr lang="en-US" dirty="0" smtClean="0">
                <a:solidFill>
                  <a:srgbClr val="FF0000"/>
                </a:solidFill>
              </a:rPr>
              <a:t>October 17, 1787</a:t>
            </a:r>
          </a:p>
          <a:p>
            <a:r>
              <a:rPr lang="en-US" dirty="0" smtClean="0"/>
              <a:t>Reason Created – </a:t>
            </a:r>
            <a:r>
              <a:rPr lang="en-US" dirty="0" smtClean="0">
                <a:solidFill>
                  <a:srgbClr val="FF0000"/>
                </a:solidFill>
              </a:rPr>
              <a:t>Articles of Confederation did not work  </a:t>
            </a:r>
          </a:p>
          <a:p>
            <a:r>
              <a:rPr lang="en-US" dirty="0" smtClean="0"/>
              <a:t>Where was it made - </a:t>
            </a:r>
            <a:r>
              <a:rPr lang="en-US" dirty="0" smtClean="0">
                <a:solidFill>
                  <a:srgbClr val="FF0000"/>
                </a:solidFill>
              </a:rPr>
              <a:t>Philadelphia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Who wrote it – </a:t>
            </a:r>
            <a:r>
              <a:rPr lang="en-US" dirty="0" smtClean="0">
                <a:solidFill>
                  <a:srgbClr val="FF0000"/>
                </a:solidFill>
              </a:rPr>
              <a:t>55  men</a:t>
            </a:r>
          </a:p>
          <a:p>
            <a:r>
              <a:rPr lang="en-US" dirty="0" smtClean="0"/>
              <a:t>Nickname 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The Miracle in Philadelphia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91" y="1535113"/>
            <a:ext cx="3715555" cy="4952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018035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122" y="1818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68661" y="21269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9731" y="273050"/>
            <a:ext cx="6918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Miracle in Philadelphia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7232" y="2434670"/>
            <a:ext cx="241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508" y="1571223"/>
            <a:ext cx="5041720" cy="2823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1761264" y="4844431"/>
            <a:ext cx="5775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Strong Enough to Protect 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Not too strong to limit our freedom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Lasted from 1787 to today!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42031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Constitution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7656" y="1285481"/>
            <a:ext cx="3844344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Preamble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Articles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Amendments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120" y="2013954"/>
            <a:ext cx="4653840" cy="3069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824274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Preamble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763" y="273050"/>
            <a:ext cx="3978476" cy="18875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20462"/>
            <a:ext cx="3522372" cy="10787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Goals of the Government</a:t>
            </a:r>
            <a:endParaRPr lang="en-US" sz="2400" dirty="0"/>
          </a:p>
        </p:txBody>
      </p:sp>
      <p:pic>
        <p:nvPicPr>
          <p:cNvPr id="1026" name="Picture 2" descr="http://t2.gstatic.com/images?q=tbn:ANd9GcQJPSq5PUiCFKjfvUIp-k5ohh6so9lnUnPvDlR_HiL6KnANseDR:https://my.qoop.com/store/Youra-Store-ddeccdfeca4e7dc380883b820c4a3938c4634216/Preamble-to-US-Constitution-by-Artwork-by-Youra-Media-qpps_342510224328681.L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71" y="2435328"/>
            <a:ext cx="6697015" cy="396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8376292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Article I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790163"/>
            <a:ext cx="3664039" cy="27947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Legislative Branch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aka the Congress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Makes the laws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nps.gov/nr/travel/wash/buildings/ca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93" y="1947687"/>
            <a:ext cx="4610391" cy="306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258384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000" y="491991"/>
            <a:ext cx="3008313" cy="1162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Article  II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9941" y="1970467"/>
            <a:ext cx="3664039" cy="27947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Executive Branch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aka the President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Enforces the laws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4" name="Picture 4" descr="http://ts1.mm.bing.net/images/thumbnail.aspx?q=1264666226352&amp;id=ea25ac0fd95998ff7e66d22cd92788e1&amp;url=http%3a%2f%2frileymike7.files.wordpress.com%2f2010%2f03%2fseal_of_the_president_of_the_unites_states_of_ameri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0" y="1654041"/>
            <a:ext cx="3673085" cy="366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25894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Article III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379" y="1918952"/>
            <a:ext cx="4050407" cy="27947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Judicial Branch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aka the Supreme Court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Interprets the laws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t2.gstatic.com/images?q=tbn:ANd9GcSivjNIjahQwxgNEjdzlqkxMJ6oBC5pz3dh_tHV0rpJtsBs59CWEg:pubrecord.org/wordpress/wp-content/uploads/2010/01/Supreme_Court_US_2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274" y="1609859"/>
            <a:ext cx="4287391" cy="378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258384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82</TotalTime>
  <Words>172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The Constitution</vt:lpstr>
      <vt:lpstr>Objective for the Day</vt:lpstr>
      <vt:lpstr>Background</vt:lpstr>
      <vt:lpstr>PowerPoint Presentation</vt:lpstr>
      <vt:lpstr>Parts of the Constitution</vt:lpstr>
      <vt:lpstr>The Preamble</vt:lpstr>
      <vt:lpstr>Article I</vt:lpstr>
      <vt:lpstr>Article  II</vt:lpstr>
      <vt:lpstr>Article III</vt:lpstr>
      <vt:lpstr>The Bill of Rights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Microsoft Office User</dc:creator>
  <cp:lastModifiedBy>MVWSD</cp:lastModifiedBy>
  <cp:revision>16</cp:revision>
  <dcterms:created xsi:type="dcterms:W3CDTF">2011-10-21T22:30:55Z</dcterms:created>
  <dcterms:modified xsi:type="dcterms:W3CDTF">2012-10-22T06:11:43Z</dcterms:modified>
</cp:coreProperties>
</file>