
<file path=[Content_Types].xml><?xml version="1.0" encoding="utf-8"?>
<Types xmlns="http://schemas.openxmlformats.org/package/2006/content-types">
  <Default Extension="xml" ContentType="application/xml"/>
  <Default Extension="wav" ContentType="audio/wav"/>
  <Default Extension="wmf" ContentType="image/x-wmf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ppt/tags/tag2.xml" ContentType="application/vnd.openxmlformats-officedocument.presentationml.tags+xml"/>
  <Override PartName="/ppt/notesSlides/notesSlide7.xml" ContentType="application/vnd.openxmlformats-officedocument.presentationml.notesSlide+xml"/>
  <Override PartName="/ppt/embeddings/oleObject1.bin" ContentType="application/vnd.openxmlformats-officedocument.oleObject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88" r:id="rId1"/>
  </p:sldMasterIdLst>
  <p:notesMasterIdLst>
    <p:notesMasterId r:id="rId15"/>
  </p:notesMasterIdLst>
  <p:handoutMasterIdLst>
    <p:handoutMasterId r:id="rId16"/>
  </p:handoutMasterIdLst>
  <p:sldIdLst>
    <p:sldId id="264" r:id="rId2"/>
    <p:sldId id="272" r:id="rId3"/>
    <p:sldId id="265" r:id="rId4"/>
    <p:sldId id="266" r:id="rId5"/>
    <p:sldId id="267" r:id="rId6"/>
    <p:sldId id="268" r:id="rId7"/>
    <p:sldId id="273" r:id="rId8"/>
    <p:sldId id="274" r:id="rId9"/>
    <p:sldId id="275" r:id="rId10"/>
    <p:sldId id="276" r:id="rId11"/>
    <p:sldId id="269" r:id="rId12"/>
    <p:sldId id="271" r:id="rId13"/>
    <p:sldId id="263" r:id="rId1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>
      <p:cViewPr varScale="1">
        <p:scale>
          <a:sx n="10" d="100"/>
          <a:sy n="10" d="100"/>
        </p:scale>
        <p:origin x="-1776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5767787-6134-4591-8D41-A2FC0C9F987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6090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A2AE180-9D45-4631-9843-297F05FEE81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3237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330B6D7-FD5C-4B8D-BE3C-46C11C638480}" type="slidenum">
              <a:rPr lang="en-US"/>
              <a:pPr eaLnBrk="1" hangingPunct="1"/>
              <a:t>1</a:t>
            </a:fld>
            <a:endParaRPr lang="en-US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5FA9FEA-4E49-49E8-9345-C37CCE14C22E}" type="slidenum">
              <a:rPr lang="en-US"/>
              <a:pPr eaLnBrk="1" hangingPunct="1"/>
              <a:t>3</a:t>
            </a:fld>
            <a:endParaRPr lang="en-US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5A54436-48A3-4071-B84C-5DC288E4C837}" type="slidenum">
              <a:rPr lang="en-US"/>
              <a:pPr eaLnBrk="1" hangingPunct="1"/>
              <a:t>4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BADB994-15ED-4AFF-8732-21EB2D2DC1B9}" type="slidenum">
              <a:rPr lang="en-US"/>
              <a:pPr eaLnBrk="1" hangingPunct="1"/>
              <a:t>5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9D383FC-9D85-4F5C-A39B-BB5E1136FACE}" type="slidenum">
              <a:rPr lang="en-US"/>
              <a:pPr eaLnBrk="1" hangingPunct="1"/>
              <a:t>6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B221F7-F675-450E-9333-152A90ABD6DD}" type="slidenum">
              <a:rPr lang="en-US"/>
              <a:pPr/>
              <a:t>11</a:t>
            </a:fld>
            <a:endParaRPr lang="en-US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B34655-C5AE-4849-B3E5-4A5B3DAE02B2}" type="slidenum">
              <a:rPr lang="en-US"/>
              <a:pPr/>
              <a:t>12</a:t>
            </a:fld>
            <a:endParaRPr lang="en-US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235BA88E-F1D1-4CB6-852A-72E2A8A9779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C28BD-A3F1-4795-9E16-E219C734E1A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E4F7C-8D24-49E6-970D-A8842E1C0E4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16AD6-F2DC-4094-BF1F-E9702DCA658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29282-0EA4-4B43-B3FF-13E00261582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92516-CBC4-4170-AC13-8D625FAE8029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DB688-6526-47B4-90AA-50053B71878A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FC16F-5078-4448-85FE-D88BF9AAEBA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FCCC4-6636-4562-A684-6CCDEB3AC58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5CB539A9-A6BA-4B9F-8507-E6631BA5B6B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82E24527-B265-4DB9-B27F-3CC505B5245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3.jpeg"/><Relationship Id="rId1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FDDC437F-A322-4B20-8331-48D9719983E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audio" Target="../media/audio2.wav"/><Relationship Id="rId5" Type="http://schemas.openxmlformats.org/officeDocument/2006/relationships/image" Target="../media/image14.jpeg"/><Relationship Id="rId6" Type="http://schemas.openxmlformats.org/officeDocument/2006/relationships/image" Target="../media/image15.jp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7.xml"/><Relationship Id="rId5" Type="http://schemas.openxmlformats.org/officeDocument/2006/relationships/audio" Target="../media/audio2.wav"/><Relationship Id="rId6" Type="http://schemas.openxmlformats.org/officeDocument/2006/relationships/audio" Target="../media/audio3.wav"/><Relationship Id="rId7" Type="http://schemas.openxmlformats.org/officeDocument/2006/relationships/audio" Target="../media/audio4.wav"/><Relationship Id="rId8" Type="http://schemas.openxmlformats.org/officeDocument/2006/relationships/audio" Target="../media/audio5.wav"/><Relationship Id="rId9" Type="http://schemas.openxmlformats.org/officeDocument/2006/relationships/oleObject" Target="../embeddings/oleObject1.bin"/><Relationship Id="rId10" Type="http://schemas.openxmlformats.org/officeDocument/2006/relationships/image" Target="../media/image16.wmf"/><Relationship Id="rId1" Type="http://schemas.openxmlformats.org/officeDocument/2006/relationships/vmlDrawing" Target="../drawings/vmlDrawing1.vml"/><Relationship Id="rId2" Type="http://schemas.openxmlformats.org/officeDocument/2006/relationships/tags" Target="../tags/tag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4" Type="http://schemas.openxmlformats.org/officeDocument/2006/relationships/image" Target="../media/image9.jp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89377" y="609600"/>
            <a:ext cx="6965245" cy="120248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J</a:t>
            </a:r>
            <a:r>
              <a:rPr lang="en-US" dirty="0" smtClean="0"/>
              <a:t>ournal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1473797" y="1524000"/>
            <a:ext cx="6196405" cy="1752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Explain a time when you took a risk and challenged an authority figure because you thought they were wrong and you were right.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071812"/>
            <a:ext cx="457200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072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09600"/>
            <a:ext cx="6965245" cy="877067"/>
          </a:xfrm>
        </p:spPr>
        <p:txBody>
          <a:bodyPr/>
          <a:lstStyle/>
          <a:p>
            <a:r>
              <a:rPr lang="en-US" dirty="0" smtClean="0"/>
              <a:t>Trade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05000"/>
            <a:ext cx="3835400" cy="4191000"/>
          </a:xfrm>
        </p:spPr>
        <p:txBody>
          <a:bodyPr/>
          <a:lstStyle/>
          <a:p>
            <a:r>
              <a:rPr lang="en-US" sz="3200" dirty="0" smtClean="0"/>
              <a:t>American colonists were trading with other countries.</a:t>
            </a:r>
          </a:p>
          <a:p>
            <a:endParaRPr lang="en-US" sz="3200" dirty="0"/>
          </a:p>
          <a:p>
            <a:r>
              <a:rPr lang="en-US" sz="3200" dirty="0" smtClean="0"/>
              <a:t>England was not benefiting from their colonies.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Picture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208" y="2209800"/>
            <a:ext cx="3763992" cy="391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37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0" y="1143000"/>
            <a:ext cx="5713413" cy="1143000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The French &amp; Indian War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990600" y="2171700"/>
            <a:ext cx="3810000" cy="36068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lnSpc>
                <a:spcPct val="120000"/>
              </a:lnSpc>
              <a:buFont typeface="Arial" pitchFamily="34" charset="0"/>
              <a:buChar char="•"/>
            </a:pPr>
            <a:r>
              <a:rPr lang="en-US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Battle for land</a:t>
            </a:r>
          </a:p>
          <a:p>
            <a:pPr marL="457200" indent="-457200" algn="l">
              <a:lnSpc>
                <a:spcPct val="120000"/>
              </a:lnSpc>
              <a:buFont typeface="Arial" pitchFamily="34" charset="0"/>
              <a:buChar char="•"/>
            </a:pPr>
            <a:endParaRPr lang="en-US" altLang="en-US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 algn="l">
              <a:lnSpc>
                <a:spcPct val="120000"/>
              </a:lnSpc>
              <a:buFont typeface="Arial" pitchFamily="34" charset="0"/>
              <a:buChar char="•"/>
            </a:pPr>
            <a:r>
              <a:rPr lang="en-US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French do well with the help from the Indians</a:t>
            </a:r>
          </a:p>
          <a:p>
            <a:pPr marL="457200" indent="-457200" algn="l">
              <a:lnSpc>
                <a:spcPct val="120000"/>
              </a:lnSpc>
              <a:buFont typeface="Arial" pitchFamily="34" charset="0"/>
              <a:buChar char="•"/>
            </a:pPr>
            <a:endParaRPr lang="en-US" altLang="en-US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 algn="l">
              <a:lnSpc>
                <a:spcPct val="120000"/>
              </a:lnSpc>
              <a:buFont typeface="Arial" pitchFamily="34" charset="0"/>
              <a:buChar char="•"/>
            </a:pPr>
            <a:r>
              <a:rPr lang="en-US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Washington almost killed, then captured </a:t>
            </a:r>
          </a:p>
        </p:txBody>
      </p:sp>
      <p:pic>
        <p:nvPicPr>
          <p:cNvPr id="8" name="Picture 7" descr="join%20or%20di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43400" y="2362200"/>
            <a:ext cx="3818041" cy="26828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312" y="2171700"/>
            <a:ext cx="5715000" cy="3606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27632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457200"/>
            <a:ext cx="6965245" cy="1202485"/>
          </a:xfrm>
        </p:spPr>
        <p:txBody>
          <a:bodyPr/>
          <a:lstStyle/>
          <a:p>
            <a:r>
              <a:rPr lang="en-US" altLang="en-US" dirty="0"/>
              <a:t>Postwar Problems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1447800"/>
            <a:ext cx="6629400" cy="2209800"/>
          </a:xfrm>
        </p:spPr>
        <p:txBody>
          <a:bodyPr/>
          <a:lstStyle/>
          <a:p>
            <a:r>
              <a:rPr lang="en-US" altLang="en-US" dirty="0"/>
              <a:t>The cost of the war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The </a:t>
            </a:r>
            <a:r>
              <a:rPr lang="en-US" altLang="en-US" dirty="0"/>
              <a:t>cost of having British Soldiers in the colonies to protect and patrol the new territory</a:t>
            </a:r>
          </a:p>
          <a:p>
            <a:pPr lvl="3"/>
            <a:endParaRPr lang="en-US" altLang="en-US" dirty="0"/>
          </a:p>
        </p:txBody>
      </p:sp>
      <p:graphicFrame>
        <p:nvGraphicFramePr>
          <p:cNvPr id="7172" name="Object 4"/>
          <p:cNvGraphicFramePr>
            <a:graphicFrameLocks noChangeAspect="1"/>
          </p:cNvGraphicFramePr>
          <p:nvPr/>
        </p:nvGraphicFramePr>
        <p:xfrm>
          <a:off x="5956300" y="3657600"/>
          <a:ext cx="3187700" cy="304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r:id="rId9" imgW="3644900" imgH="3479800" progId="MS_ClipArt_Gallery">
                  <p:embed/>
                </p:oleObj>
              </mc:Choice>
              <mc:Fallback>
                <p:oleObj r:id="rId9" imgW="3644900" imgH="3479800" progId="MS_ClipArt_Gallery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6300" y="3657600"/>
                        <a:ext cx="3187700" cy="304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1295400" y="4114800"/>
            <a:ext cx="4343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Ctr="1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65000"/>
              <a:buFont typeface="Monotype Sorts" charset="2"/>
              <a:buNone/>
            </a:pPr>
            <a:r>
              <a:rPr kumimoji="1" lang="en-US" altLang="en-US" sz="3200" dirty="0">
                <a:solidFill>
                  <a:srgbClr val="FF0000"/>
                </a:solidFill>
              </a:rPr>
              <a:t>Who will pay the bill?</a:t>
            </a:r>
            <a:endParaRPr kumimoji="1" lang="en-US" altLang="en-US" sz="3200" dirty="0"/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2667000" y="5105400"/>
            <a:ext cx="21336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/>
              <a:t>King George?</a:t>
            </a: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2667000" y="5867400"/>
            <a:ext cx="2243138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FF0000"/>
                </a:solidFill>
              </a:rPr>
              <a:t>The Colonists?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99070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 Regist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sio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utoUpdateAnimBg="0"/>
      <p:bldP spid="7173" grpId="0" autoUpdateAnimBg="0"/>
      <p:bldP spid="7174" grpId="0" autoUpdateAnimBg="0"/>
      <p:bldP spid="7175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533401"/>
            <a:ext cx="7696200" cy="5157758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n-US" sz="3200" i="1" dirty="0"/>
              <a:t>American </a:t>
            </a:r>
            <a:r>
              <a:rPr lang="en-US" sz="3200" i="1" dirty="0" smtClean="0"/>
              <a:t>Revolution</a:t>
            </a:r>
            <a:endParaRPr lang="en-US" sz="3200" i="1" dirty="0"/>
          </a:p>
          <a:p>
            <a:pPr algn="ctr"/>
            <a:r>
              <a:rPr lang="en-US" sz="3200" i="1" dirty="0"/>
              <a:t>Problems Governing the </a:t>
            </a:r>
            <a:r>
              <a:rPr lang="en-US" sz="3200" i="1" dirty="0" smtClean="0"/>
              <a:t>Colonies</a:t>
            </a:r>
          </a:p>
          <a:p>
            <a:pPr algn="ctr"/>
            <a:endParaRPr lang="en-US" sz="3200" i="1" dirty="0"/>
          </a:p>
          <a:p>
            <a:pPr algn="ctr"/>
            <a:r>
              <a:rPr lang="en-US" sz="3200" i="1" dirty="0" smtClean="0"/>
              <a:t>Look at what you wrote in your quick write…</a:t>
            </a:r>
          </a:p>
          <a:p>
            <a:pPr algn="ctr"/>
            <a:r>
              <a:rPr lang="en-US" sz="3200" i="1" dirty="0" smtClean="0"/>
              <a:t>Use that to identify with the colonist,</a:t>
            </a:r>
          </a:p>
          <a:p>
            <a:pPr algn="ctr"/>
            <a:endParaRPr lang="en-US" sz="3200" i="1" dirty="0" smtClean="0"/>
          </a:p>
          <a:p>
            <a:pPr algn="ctr"/>
            <a:r>
              <a:rPr lang="en-US" sz="3200" i="1" dirty="0" smtClean="0"/>
              <a:t>Explain to me why England is having problems with the colonies and what do you expect is going to happen next.</a:t>
            </a:r>
          </a:p>
          <a:p>
            <a:pPr algn="ctr"/>
            <a:endParaRPr lang="en-US" sz="3200" i="1" dirty="0"/>
          </a:p>
          <a:p>
            <a:r>
              <a:rPr lang="en-US" dirty="0"/>
              <a:t> 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3473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Content </a:t>
            </a:r>
            <a:r>
              <a:rPr lang="en-US" dirty="0" smtClean="0">
                <a:solidFill>
                  <a:srgbClr val="FF0000"/>
                </a:solidFill>
              </a:rPr>
              <a:t>(Know)</a:t>
            </a:r>
            <a:r>
              <a:rPr lang="en-US" dirty="0" smtClean="0"/>
              <a:t>: Identify Key/Major events that lead to the American Revolution, and some of the turmoil that caused the War to begin.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/>
              <a:t>Language </a:t>
            </a:r>
            <a:r>
              <a:rPr lang="en-US" dirty="0" smtClean="0">
                <a:solidFill>
                  <a:srgbClr val="FF0000"/>
                </a:solidFill>
              </a:rPr>
              <a:t>(Show)</a:t>
            </a:r>
            <a:r>
              <a:rPr lang="en-US" dirty="0" smtClean="0"/>
              <a:t>: Listen carefully, take notes, consider both sides and personally identify with your own situation.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829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609600"/>
            <a:ext cx="6965245" cy="120248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The Great Awakening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905000"/>
            <a:ext cx="6461759" cy="336714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1730’s and 1740’s a religious revival started in the colonies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George Whitfield </a:t>
            </a:r>
          </a:p>
          <a:p>
            <a:pPr eaLnBrk="1" hangingPunct="1">
              <a:defRPr/>
            </a:pPr>
            <a:r>
              <a:rPr lang="en-US" dirty="0" smtClean="0"/>
              <a:t>Jonathan Edwards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2514600"/>
            <a:ext cx="4591373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245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609600"/>
            <a:ext cx="6965245" cy="9382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Jonathan Edwards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295400" y="1600200"/>
            <a:ext cx="3200400" cy="4267199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New England preacher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Told </a:t>
            </a:r>
            <a:r>
              <a:rPr lang="en-US" dirty="0" smtClean="0"/>
              <a:t>people to examine their lives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If </a:t>
            </a:r>
            <a:r>
              <a:rPr lang="en-US" dirty="0" smtClean="0"/>
              <a:t>you don’t follow the Bible you will be like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“</a:t>
            </a:r>
            <a:r>
              <a:rPr lang="en-US" dirty="0" smtClean="0"/>
              <a:t>sinners in the hands of an angry God”</a:t>
            </a:r>
          </a:p>
          <a:p>
            <a:pPr marL="0" indent="0" eaLnBrk="1" hangingPunct="1">
              <a:buNone/>
              <a:defRPr/>
            </a:pPr>
            <a:endParaRPr lang="en-US" dirty="0" smtClean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sz="quarter" idx="14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6149" name="Picture 6" descr="Jonathan%20Edwards%20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00200"/>
            <a:ext cx="3657600" cy="4445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7527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626315"/>
            <a:ext cx="6965245" cy="120248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George Whitfield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sz="quarter" idx="13"/>
          </p:nvPr>
        </p:nvSpPr>
        <p:spPr>
          <a:xfrm>
            <a:off x="4648200" y="2209800"/>
            <a:ext cx="3200400" cy="3602736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2800" dirty="0" smtClean="0"/>
              <a:t>English minister</a:t>
            </a:r>
          </a:p>
          <a:p>
            <a:pPr eaLnBrk="1" hangingPunct="1">
              <a:defRPr/>
            </a:pPr>
            <a:endParaRPr lang="en-US" sz="2800" dirty="0" smtClean="0"/>
          </a:p>
          <a:p>
            <a:pPr eaLnBrk="1" hangingPunct="1">
              <a:defRPr/>
            </a:pPr>
            <a:r>
              <a:rPr lang="en-US" sz="2800" dirty="0" smtClean="0"/>
              <a:t>Gave fiery speeches</a:t>
            </a:r>
          </a:p>
          <a:p>
            <a:pPr eaLnBrk="1" hangingPunct="1">
              <a:defRPr/>
            </a:pPr>
            <a:endParaRPr lang="en-US" sz="2800" dirty="0" smtClean="0"/>
          </a:p>
          <a:p>
            <a:pPr eaLnBrk="1" hangingPunct="1">
              <a:defRPr/>
            </a:pPr>
            <a:r>
              <a:rPr lang="en-US" sz="2800" dirty="0" smtClean="0"/>
              <a:t>From Massachusetts to Georgia</a:t>
            </a:r>
          </a:p>
        </p:txBody>
      </p:sp>
      <p:pic>
        <p:nvPicPr>
          <p:cNvPr id="7173" name="Picture 7" descr="whitfiel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7" y="1828800"/>
            <a:ext cx="3479573" cy="450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651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smtClean="0"/>
              <a:t>Impact/Effects of the Great Awakening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People began to challenge the church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If they are willing to challenge the church and risk damnation then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they would have no problem challenging the government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561" y="1828800"/>
            <a:ext cx="4714875" cy="4495800"/>
          </a:xfrm>
          <a:prstGeom prst="rect">
            <a:avLst/>
          </a:prstGeom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209800"/>
            <a:ext cx="32639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4883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uthorite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1143000"/>
            <a:ext cx="7010400" cy="1470025"/>
          </a:xfrm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Problems Governing the Colonies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5334" y="3276600"/>
            <a:ext cx="6400800" cy="17526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tx1"/>
                </a:solidFill>
              </a:rPr>
              <a:t>“3000 miles of water are the true father of American Independence.”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4" name="Picture 3" descr="Pictur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500" y="850900"/>
            <a:ext cx="5962261" cy="5149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073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Two Main Problems England had Governing the Colonies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2362199"/>
            <a:ext cx="6196405" cy="336086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Communication</a:t>
            </a:r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/>
          </a:p>
          <a:p>
            <a:r>
              <a:rPr lang="en-US" sz="3200" dirty="0" smtClean="0"/>
              <a:t>Trade</a:t>
            </a:r>
            <a:endParaRPr lang="en-US" sz="3200" dirty="0"/>
          </a:p>
        </p:txBody>
      </p:sp>
      <p:pic>
        <p:nvPicPr>
          <p:cNvPr id="4" name="Picture 3" descr="Picture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438400"/>
            <a:ext cx="3645877" cy="3788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51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685800"/>
            <a:ext cx="5334000" cy="821485"/>
          </a:xfrm>
        </p:spPr>
        <p:txBody>
          <a:bodyPr/>
          <a:lstStyle/>
          <a:p>
            <a:r>
              <a:rPr lang="en-US" dirty="0" smtClean="0"/>
              <a:t>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4267200" cy="4525963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England could not govern over 3000 miles of Ocean. </a:t>
            </a:r>
          </a:p>
          <a:p>
            <a:endParaRPr lang="en-US" sz="3200" dirty="0"/>
          </a:p>
          <a:p>
            <a:r>
              <a:rPr lang="en-US" sz="3200" dirty="0" smtClean="0"/>
              <a:t>Letters would take too long Colonist could not wait for response </a:t>
            </a:r>
          </a:p>
          <a:p>
            <a:endParaRPr lang="en-US" sz="3200" dirty="0"/>
          </a:p>
          <a:p>
            <a:r>
              <a:rPr lang="en-US" sz="3200" dirty="0" smtClean="0"/>
              <a:t>Party time…</a:t>
            </a:r>
          </a:p>
          <a:p>
            <a:endParaRPr lang="en-US" dirty="0"/>
          </a:p>
        </p:txBody>
      </p:sp>
      <p:pic>
        <p:nvPicPr>
          <p:cNvPr id="4" name="Picture 3" descr="Picture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057400"/>
            <a:ext cx="3429000" cy="375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954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1730</TotalTime>
  <Words>355</Words>
  <Application>Microsoft Macintosh PowerPoint</Application>
  <PresentationFormat>On-screen Show (4:3)</PresentationFormat>
  <Paragraphs>78</Paragraphs>
  <Slides>13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Pushpin</vt:lpstr>
      <vt:lpstr>MS_ClipArt_Gallery</vt:lpstr>
      <vt:lpstr>Journal</vt:lpstr>
      <vt:lpstr>Learning Objectives</vt:lpstr>
      <vt:lpstr>The Great Awakening</vt:lpstr>
      <vt:lpstr>Jonathan Edwards</vt:lpstr>
      <vt:lpstr>George Whitfield</vt:lpstr>
      <vt:lpstr>Impact/Effects of the Great Awakening</vt:lpstr>
      <vt:lpstr>Problems Governing the Colonies</vt:lpstr>
      <vt:lpstr>Two Main Problems England had Governing the Colonies</vt:lpstr>
      <vt:lpstr>Communication</vt:lpstr>
      <vt:lpstr>Trade</vt:lpstr>
      <vt:lpstr>The French &amp; Indian War</vt:lpstr>
      <vt:lpstr>Postwar Problems</vt:lpstr>
      <vt:lpstr>PowerPoint Presentation</vt:lpstr>
    </vt:vector>
  </TitlesOfParts>
  <Company>Dale Junior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Problems Governing the Colonies</dc:title>
  <dc:creator>Robert Gaudette</dc:creator>
  <cp:lastModifiedBy>MVWSD</cp:lastModifiedBy>
  <cp:revision>25</cp:revision>
  <dcterms:created xsi:type="dcterms:W3CDTF">2002-10-22T02:51:15Z</dcterms:created>
  <dcterms:modified xsi:type="dcterms:W3CDTF">2012-09-10T21:59:46Z</dcterms:modified>
</cp:coreProperties>
</file>